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1"/>
  </p:sldMasterIdLst>
  <p:notesMasterIdLst>
    <p:notesMasterId r:id="rId26"/>
  </p:notesMasterIdLst>
  <p:handoutMasterIdLst>
    <p:handoutMasterId r:id="rId27"/>
  </p:handoutMasterIdLst>
  <p:sldIdLst>
    <p:sldId id="259" r:id="rId2"/>
    <p:sldId id="273" r:id="rId3"/>
    <p:sldId id="261" r:id="rId4"/>
    <p:sldId id="262" r:id="rId5"/>
    <p:sldId id="263" r:id="rId6"/>
    <p:sldId id="264" r:id="rId7"/>
    <p:sldId id="265" r:id="rId8"/>
    <p:sldId id="266" r:id="rId9"/>
    <p:sldId id="269" r:id="rId10"/>
    <p:sldId id="284" r:id="rId11"/>
    <p:sldId id="270" r:id="rId12"/>
    <p:sldId id="285" r:id="rId13"/>
    <p:sldId id="271" r:id="rId14"/>
    <p:sldId id="272" r:id="rId15"/>
    <p:sldId id="274" r:id="rId16"/>
    <p:sldId id="275" r:id="rId17"/>
    <p:sldId id="276" r:id="rId18"/>
    <p:sldId id="277" r:id="rId19"/>
    <p:sldId id="278" r:id="rId20"/>
    <p:sldId id="279" r:id="rId21"/>
    <p:sldId id="282" r:id="rId22"/>
    <p:sldId id="280" r:id="rId23"/>
    <p:sldId id="281" r:id="rId24"/>
    <p:sldId id="28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AD8"/>
    <a:srgbClr val="FBFB9D"/>
    <a:srgbClr val="F9F99F"/>
    <a:srgbClr val="2E75B6"/>
    <a:srgbClr val="D7E4BD"/>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48" autoAdjust="0"/>
    <p:restoredTop sz="64617" autoAdjust="0"/>
  </p:normalViewPr>
  <p:slideViewPr>
    <p:cSldViewPr snapToGrid="0">
      <p:cViewPr varScale="1">
        <p:scale>
          <a:sx n="46" d="100"/>
          <a:sy n="46" d="100"/>
        </p:scale>
        <p:origin x="1754" y="34"/>
      </p:cViewPr>
      <p:guideLst>
        <p:guide orient="horz" pos="2160"/>
        <p:guide pos="2880"/>
      </p:guideLst>
    </p:cSldViewPr>
  </p:slideViewPr>
  <p:notesTextViewPr>
    <p:cViewPr>
      <p:scale>
        <a:sx n="1" d="1"/>
        <a:sy n="1" d="1"/>
      </p:scale>
      <p:origin x="0" y="0"/>
    </p:cViewPr>
  </p:notesTextViewPr>
  <p:notesViewPr>
    <p:cSldViewPr snapToGrid="0">
      <p:cViewPr varScale="1">
        <p:scale>
          <a:sx n="68" d="100"/>
          <a:sy n="68" d="100"/>
        </p:scale>
        <p:origin x="3101"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50BC7A79-6070-443F-ABB2-C3A5F958B1FE}"/>
    <pc:docChg chg="modSld">
      <pc:chgData name="" userId="" providerId="" clId="Web-{50BC7A79-6070-443F-ABB2-C3A5F958B1FE}" dt="2019-03-19T13:45:50.710" v="3" actId="20577"/>
      <pc:docMkLst>
        <pc:docMk/>
      </pc:docMkLst>
      <pc:sldChg chg="modSp">
        <pc:chgData name="" userId="" providerId="" clId="Web-{50BC7A79-6070-443F-ABB2-C3A5F958B1FE}" dt="2019-03-19T13:45:50.710" v="2" actId="20577"/>
        <pc:sldMkLst>
          <pc:docMk/>
          <pc:sldMk cId="3000828020" sldId="277"/>
        </pc:sldMkLst>
        <pc:spChg chg="mod">
          <ac:chgData name="" userId="" providerId="" clId="Web-{50BC7A79-6070-443F-ABB2-C3A5F958B1FE}" dt="2019-03-19T13:45:50.710" v="2" actId="20577"/>
          <ac:spMkLst>
            <pc:docMk/>
            <pc:sldMk cId="3000828020" sldId="277"/>
            <ac:spMk id="7"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4F8398-B885-4D47-9CBD-62E9592088D8}"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CC1188B2-896B-4ABE-9107-61076598C216}">
      <dgm:prSet phldrT="[Text]" custT="1"/>
      <dgm:spPr>
        <a:solidFill>
          <a:srgbClr val="6CA3FF"/>
        </a:solidFill>
      </dgm:spPr>
      <dgm:t>
        <a:bodyPr/>
        <a:lstStyle/>
        <a:p>
          <a:pPr algn="l"/>
          <a:r>
            <a:rPr lang="en-GB" sz="2400" dirty="0">
              <a:latin typeface="+mn-lt"/>
            </a:rPr>
            <a:t>    </a:t>
          </a:r>
          <a:r>
            <a:rPr lang="en-GB" sz="3200" b="1" dirty="0">
              <a:latin typeface="+mn-lt"/>
            </a:rPr>
            <a:t>Goal</a:t>
          </a:r>
        </a:p>
      </dgm:t>
    </dgm:pt>
    <dgm:pt modelId="{AD2EE721-917F-4BD1-9134-76BB0E70D8AA}" type="parTrans" cxnId="{6CC2B930-46BC-44F5-A158-44FB9664ED2D}">
      <dgm:prSet/>
      <dgm:spPr/>
      <dgm:t>
        <a:bodyPr/>
        <a:lstStyle/>
        <a:p>
          <a:endParaRPr lang="en-GB" sz="2400">
            <a:latin typeface="+mn-lt"/>
          </a:endParaRPr>
        </a:p>
      </dgm:t>
    </dgm:pt>
    <dgm:pt modelId="{5BE0F778-67B2-4D95-9832-2CE7C44B692C}" type="sibTrans" cxnId="{6CC2B930-46BC-44F5-A158-44FB9664ED2D}">
      <dgm:prSet/>
      <dgm:spPr/>
      <dgm:t>
        <a:bodyPr/>
        <a:lstStyle/>
        <a:p>
          <a:endParaRPr lang="en-GB" sz="2400">
            <a:latin typeface="+mn-lt"/>
          </a:endParaRPr>
        </a:p>
      </dgm:t>
    </dgm:pt>
    <dgm:pt modelId="{481D25F6-A755-4F4D-8CE2-F561060F9AE8}">
      <dgm:prSet phldrT="[Text]" custT="1"/>
      <dgm:spPr>
        <a:solidFill>
          <a:schemeClr val="accent6">
            <a:lumMod val="20000"/>
            <a:lumOff val="80000"/>
            <a:alpha val="90000"/>
          </a:schemeClr>
        </a:solidFill>
        <a:ln>
          <a:noFill/>
        </a:ln>
      </dgm:spPr>
      <dgm:t>
        <a:bodyPr/>
        <a:lstStyle/>
        <a:p>
          <a:pPr algn="l"/>
          <a:r>
            <a:rPr lang="en-GB" sz="2800" b="1" dirty="0">
              <a:latin typeface="+mn-lt"/>
            </a:rPr>
            <a:t>Fish stock abundance increased</a:t>
          </a:r>
        </a:p>
      </dgm:t>
    </dgm:pt>
    <dgm:pt modelId="{6A4DA8C0-612E-4284-932F-138C4CD60682}" type="parTrans" cxnId="{5E000B00-5C63-4816-9D13-398134497F25}">
      <dgm:prSet/>
      <dgm:spPr/>
      <dgm:t>
        <a:bodyPr/>
        <a:lstStyle/>
        <a:p>
          <a:endParaRPr lang="en-GB" sz="2400">
            <a:latin typeface="+mn-lt"/>
          </a:endParaRPr>
        </a:p>
      </dgm:t>
    </dgm:pt>
    <dgm:pt modelId="{9784FBAA-983A-4011-B358-BF09FC152A97}" type="sibTrans" cxnId="{5E000B00-5C63-4816-9D13-398134497F25}">
      <dgm:prSet/>
      <dgm:spPr/>
      <dgm:t>
        <a:bodyPr/>
        <a:lstStyle/>
        <a:p>
          <a:endParaRPr lang="en-GB" sz="2400">
            <a:latin typeface="+mn-lt"/>
          </a:endParaRPr>
        </a:p>
      </dgm:t>
    </dgm:pt>
    <dgm:pt modelId="{9DC1ECDF-CFC0-49CB-955B-C86C07F04CF7}">
      <dgm:prSet phldrT="[Text]" custT="1"/>
      <dgm:spPr>
        <a:solidFill>
          <a:srgbClr val="6CA3FF"/>
        </a:solidFill>
      </dgm:spPr>
      <dgm:t>
        <a:bodyPr/>
        <a:lstStyle/>
        <a:p>
          <a:pPr algn="l"/>
          <a:r>
            <a:rPr lang="en-GB" sz="3200" b="1" dirty="0">
              <a:latin typeface="+mn-lt"/>
            </a:rPr>
            <a:t>Objective</a:t>
          </a:r>
        </a:p>
      </dgm:t>
    </dgm:pt>
    <dgm:pt modelId="{CDCE518E-349F-44FB-9C2C-9022017555FA}" type="parTrans" cxnId="{BA4A623F-50C7-4B9C-A76F-C4C6F83EB24D}">
      <dgm:prSet/>
      <dgm:spPr/>
      <dgm:t>
        <a:bodyPr/>
        <a:lstStyle/>
        <a:p>
          <a:endParaRPr lang="en-GB" sz="2400">
            <a:latin typeface="+mn-lt"/>
          </a:endParaRPr>
        </a:p>
      </dgm:t>
    </dgm:pt>
    <dgm:pt modelId="{7413C4DB-FB8A-4F81-B116-0397992D27E9}" type="sibTrans" cxnId="{BA4A623F-50C7-4B9C-A76F-C4C6F83EB24D}">
      <dgm:prSet/>
      <dgm:spPr/>
      <dgm:t>
        <a:bodyPr/>
        <a:lstStyle/>
        <a:p>
          <a:endParaRPr lang="en-GB" sz="2400">
            <a:latin typeface="+mn-lt"/>
          </a:endParaRPr>
        </a:p>
      </dgm:t>
    </dgm:pt>
    <dgm:pt modelId="{EF2661A7-6A11-46BD-BD04-E52D26657582}">
      <dgm:prSet phldrT="[Text]" custT="1"/>
      <dgm:spPr>
        <a:solidFill>
          <a:srgbClr val="6CA3FF"/>
        </a:solidFill>
      </dgm:spPr>
      <dgm:t>
        <a:bodyPr/>
        <a:lstStyle/>
        <a:p>
          <a:pPr algn="l"/>
          <a:r>
            <a:rPr lang="en-GB" sz="3200" b="1" dirty="0">
              <a:latin typeface="+mn-lt"/>
            </a:rPr>
            <a:t>Indicator</a:t>
          </a:r>
        </a:p>
      </dgm:t>
    </dgm:pt>
    <dgm:pt modelId="{0880D9C3-B7B8-40C7-8D69-9236804ABD7D}" type="parTrans" cxnId="{33967D32-34C2-435F-B351-43B1FD59BA53}">
      <dgm:prSet/>
      <dgm:spPr/>
      <dgm:t>
        <a:bodyPr/>
        <a:lstStyle/>
        <a:p>
          <a:endParaRPr lang="en-GB" sz="2400">
            <a:latin typeface="+mn-lt"/>
          </a:endParaRPr>
        </a:p>
      </dgm:t>
    </dgm:pt>
    <dgm:pt modelId="{F6F32EB3-1C7C-4518-8A8B-BAE529963FFD}" type="sibTrans" cxnId="{33967D32-34C2-435F-B351-43B1FD59BA53}">
      <dgm:prSet/>
      <dgm:spPr/>
      <dgm:t>
        <a:bodyPr/>
        <a:lstStyle/>
        <a:p>
          <a:endParaRPr lang="en-GB" sz="2400">
            <a:latin typeface="+mn-lt"/>
          </a:endParaRPr>
        </a:p>
      </dgm:t>
    </dgm:pt>
    <dgm:pt modelId="{53428838-2869-4935-B72B-C14439EAD84D}">
      <dgm:prSet custT="1"/>
      <dgm:spPr>
        <a:solidFill>
          <a:schemeClr val="accent6">
            <a:lumMod val="20000"/>
            <a:lumOff val="80000"/>
            <a:alpha val="90000"/>
          </a:schemeClr>
        </a:solidFill>
        <a:ln>
          <a:noFill/>
        </a:ln>
      </dgm:spPr>
      <dgm:t>
        <a:bodyPr/>
        <a:lstStyle/>
        <a:p>
          <a:pPr algn="l"/>
          <a:r>
            <a:rPr lang="en-US" sz="2800" dirty="0">
              <a:solidFill>
                <a:schemeClr val="tx1"/>
              </a:solidFill>
              <a:latin typeface="+mn-lt"/>
            </a:rPr>
            <a:t>% of juvenile fish caught in the fishery reduced</a:t>
          </a:r>
        </a:p>
      </dgm:t>
    </dgm:pt>
    <dgm:pt modelId="{334F6F9D-94A8-42AF-81AE-08A689256EA3}" type="parTrans" cxnId="{CE548450-73B7-4931-A797-830E2E021F20}">
      <dgm:prSet/>
      <dgm:spPr/>
      <dgm:t>
        <a:bodyPr/>
        <a:lstStyle/>
        <a:p>
          <a:endParaRPr lang="en-GB" sz="2400">
            <a:latin typeface="+mn-lt"/>
          </a:endParaRPr>
        </a:p>
      </dgm:t>
    </dgm:pt>
    <dgm:pt modelId="{B2F28B7E-5B9D-44D6-B2D9-FC3D5C49FB24}" type="sibTrans" cxnId="{CE548450-73B7-4931-A797-830E2E021F20}">
      <dgm:prSet/>
      <dgm:spPr/>
      <dgm:t>
        <a:bodyPr/>
        <a:lstStyle/>
        <a:p>
          <a:endParaRPr lang="en-GB" sz="2400">
            <a:latin typeface="+mn-lt"/>
          </a:endParaRPr>
        </a:p>
      </dgm:t>
    </dgm:pt>
    <dgm:pt modelId="{4199201E-0F79-46AB-AC85-7A2B197FB042}">
      <dgm:prSet custT="1"/>
      <dgm:spPr>
        <a:solidFill>
          <a:schemeClr val="accent6">
            <a:lumMod val="20000"/>
            <a:lumOff val="80000"/>
            <a:alpha val="90000"/>
          </a:schemeClr>
        </a:solidFill>
        <a:ln>
          <a:noFill/>
        </a:ln>
      </dgm:spPr>
      <dgm:t>
        <a:bodyPr/>
        <a:lstStyle/>
        <a:p>
          <a:pPr algn="l"/>
          <a:r>
            <a:rPr lang="en-US" sz="2800" dirty="0">
              <a:solidFill>
                <a:schemeClr val="tx1"/>
              </a:solidFill>
              <a:latin typeface="+mn-lt"/>
            </a:rPr>
            <a:t>% of juvenile fish caught by boats, or</a:t>
          </a:r>
          <a:r>
            <a:rPr lang="es-ES" sz="2800" dirty="0">
              <a:solidFill>
                <a:schemeClr val="tx1"/>
              </a:solidFill>
              <a:latin typeface="+mn-lt"/>
            </a:rPr>
            <a:t> </a:t>
          </a:r>
          <a:r>
            <a:rPr lang="en-US" sz="2800" dirty="0">
              <a:solidFill>
                <a:schemeClr val="tx1"/>
              </a:solidFill>
              <a:latin typeface="+mn-lt"/>
            </a:rPr>
            <a:t>in catch landed</a:t>
          </a:r>
          <a:endParaRPr lang="en-GB" sz="2800" dirty="0">
            <a:solidFill>
              <a:schemeClr val="tx1"/>
            </a:solidFill>
            <a:latin typeface="+mn-lt"/>
          </a:endParaRPr>
        </a:p>
      </dgm:t>
    </dgm:pt>
    <dgm:pt modelId="{2D6EDC0E-2F8B-48E8-8769-B57CFE35EDD9}" type="parTrans" cxnId="{C79F1709-238D-4FC6-856C-518B924BB15F}">
      <dgm:prSet/>
      <dgm:spPr/>
      <dgm:t>
        <a:bodyPr/>
        <a:lstStyle/>
        <a:p>
          <a:endParaRPr lang="en-GB" sz="2400">
            <a:latin typeface="+mn-lt"/>
          </a:endParaRPr>
        </a:p>
      </dgm:t>
    </dgm:pt>
    <dgm:pt modelId="{AA165728-8606-4CD1-9362-0D3C0E89A5D0}" type="sibTrans" cxnId="{C79F1709-238D-4FC6-856C-518B924BB15F}">
      <dgm:prSet/>
      <dgm:spPr/>
      <dgm:t>
        <a:bodyPr/>
        <a:lstStyle/>
        <a:p>
          <a:endParaRPr lang="en-GB" sz="2400">
            <a:latin typeface="+mn-lt"/>
          </a:endParaRPr>
        </a:p>
      </dgm:t>
    </dgm:pt>
    <dgm:pt modelId="{D25F2953-3472-41EA-9231-20A378814742}" type="pres">
      <dgm:prSet presAssocID="{F64F8398-B885-4D47-9CBD-62E9592088D8}" presName="Name0" presStyleCnt="0">
        <dgm:presLayoutVars>
          <dgm:chPref val="3"/>
          <dgm:dir/>
          <dgm:animLvl val="lvl"/>
          <dgm:resizeHandles/>
        </dgm:presLayoutVars>
      </dgm:prSet>
      <dgm:spPr/>
      <dgm:t>
        <a:bodyPr/>
        <a:lstStyle/>
        <a:p>
          <a:endParaRPr lang="en-US"/>
        </a:p>
      </dgm:t>
    </dgm:pt>
    <dgm:pt modelId="{C761F972-4DA4-4B80-8ECD-65818253FA35}" type="pres">
      <dgm:prSet presAssocID="{CC1188B2-896B-4ABE-9107-61076598C216}" presName="horFlow" presStyleCnt="0"/>
      <dgm:spPr/>
    </dgm:pt>
    <dgm:pt modelId="{D535E0BE-70DE-4FD0-869B-33E7C18B4AA3}" type="pres">
      <dgm:prSet presAssocID="{CC1188B2-896B-4ABE-9107-61076598C216}" presName="bigChev" presStyleLbl="node1" presStyleIdx="0" presStyleCnt="3" custScaleX="101481" custScaleY="101727"/>
      <dgm:spPr/>
      <dgm:t>
        <a:bodyPr/>
        <a:lstStyle/>
        <a:p>
          <a:endParaRPr lang="en-US"/>
        </a:p>
      </dgm:t>
    </dgm:pt>
    <dgm:pt modelId="{44489BC6-A440-4BAE-9DA0-E04DE3E9F57E}" type="pres">
      <dgm:prSet presAssocID="{6A4DA8C0-612E-4284-932F-138C4CD60682}" presName="parTrans" presStyleCnt="0"/>
      <dgm:spPr/>
    </dgm:pt>
    <dgm:pt modelId="{CACBCFE1-96F7-424B-A73E-D36800565FC6}" type="pres">
      <dgm:prSet presAssocID="{481D25F6-A755-4F4D-8CE2-F561060F9AE8}" presName="node" presStyleLbl="alignAccFollowNode1" presStyleIdx="0" presStyleCnt="3" custScaleX="267533" custScaleY="133484" custLinFactNeighborX="-1918" custLinFactNeighborY="639">
        <dgm:presLayoutVars>
          <dgm:bulletEnabled val="1"/>
        </dgm:presLayoutVars>
      </dgm:prSet>
      <dgm:spPr/>
      <dgm:t>
        <a:bodyPr/>
        <a:lstStyle/>
        <a:p>
          <a:endParaRPr lang="en-US"/>
        </a:p>
      </dgm:t>
    </dgm:pt>
    <dgm:pt modelId="{89B99930-7E24-41E8-9DD2-E22DDFF62ED3}" type="pres">
      <dgm:prSet presAssocID="{CC1188B2-896B-4ABE-9107-61076598C216}" presName="vSp" presStyleCnt="0"/>
      <dgm:spPr/>
    </dgm:pt>
    <dgm:pt modelId="{E742F258-2853-4AB1-BB62-6E58064B9E97}" type="pres">
      <dgm:prSet presAssocID="{9DC1ECDF-CFC0-49CB-955B-C86C07F04CF7}" presName="horFlow" presStyleCnt="0"/>
      <dgm:spPr/>
    </dgm:pt>
    <dgm:pt modelId="{697CEE0B-8DB3-4DEE-9030-D51D0A1F369F}" type="pres">
      <dgm:prSet presAssocID="{9DC1ECDF-CFC0-49CB-955B-C86C07F04CF7}" presName="bigChev" presStyleLbl="node1" presStyleIdx="1" presStyleCnt="3"/>
      <dgm:spPr/>
      <dgm:t>
        <a:bodyPr/>
        <a:lstStyle/>
        <a:p>
          <a:endParaRPr lang="en-US"/>
        </a:p>
      </dgm:t>
    </dgm:pt>
    <dgm:pt modelId="{F991290F-0C17-467F-8A97-9A0374089882}" type="pres">
      <dgm:prSet presAssocID="{334F6F9D-94A8-42AF-81AE-08A689256EA3}" presName="parTrans" presStyleCnt="0"/>
      <dgm:spPr/>
    </dgm:pt>
    <dgm:pt modelId="{A9815841-7055-4707-AD56-AD957A9AB610}" type="pres">
      <dgm:prSet presAssocID="{53428838-2869-4935-B72B-C14439EAD84D}" presName="node" presStyleLbl="alignAccFollowNode1" presStyleIdx="1" presStyleCnt="3" custScaleX="269539" custScaleY="123990" custLinFactNeighborX="16935" custLinFactNeighborY="6441">
        <dgm:presLayoutVars>
          <dgm:bulletEnabled val="1"/>
        </dgm:presLayoutVars>
      </dgm:prSet>
      <dgm:spPr/>
      <dgm:t>
        <a:bodyPr/>
        <a:lstStyle/>
        <a:p>
          <a:endParaRPr lang="en-US"/>
        </a:p>
      </dgm:t>
    </dgm:pt>
    <dgm:pt modelId="{73D788C4-B275-46F2-8DC9-AEA2186DE6A4}" type="pres">
      <dgm:prSet presAssocID="{9DC1ECDF-CFC0-49CB-955B-C86C07F04CF7}" presName="vSp" presStyleCnt="0"/>
      <dgm:spPr/>
    </dgm:pt>
    <dgm:pt modelId="{3797505D-A6BA-4428-B6D2-759D6C5E8B9D}" type="pres">
      <dgm:prSet presAssocID="{EF2661A7-6A11-46BD-BD04-E52D26657582}" presName="horFlow" presStyleCnt="0"/>
      <dgm:spPr/>
    </dgm:pt>
    <dgm:pt modelId="{C8DBE865-0F3B-4CA8-91F2-58175B42C718}" type="pres">
      <dgm:prSet presAssocID="{EF2661A7-6A11-46BD-BD04-E52D26657582}" presName="bigChev" presStyleLbl="node1" presStyleIdx="2" presStyleCnt="3"/>
      <dgm:spPr/>
      <dgm:t>
        <a:bodyPr/>
        <a:lstStyle/>
        <a:p>
          <a:endParaRPr lang="en-US"/>
        </a:p>
      </dgm:t>
    </dgm:pt>
    <dgm:pt modelId="{826D2CA0-392B-4C4C-B55A-D87D3F69EC68}" type="pres">
      <dgm:prSet presAssocID="{2D6EDC0E-2F8B-48E8-8769-B57CFE35EDD9}" presName="parTrans" presStyleCnt="0"/>
      <dgm:spPr/>
    </dgm:pt>
    <dgm:pt modelId="{F9575FEC-2B97-42A1-85CD-575755D2B433}" type="pres">
      <dgm:prSet presAssocID="{4199201E-0F79-46AB-AC85-7A2B197FB042}" presName="node" presStyleLbl="alignAccFollowNode1" presStyleIdx="2" presStyleCnt="3" custScaleX="273197" custScaleY="116280">
        <dgm:presLayoutVars>
          <dgm:bulletEnabled val="1"/>
        </dgm:presLayoutVars>
      </dgm:prSet>
      <dgm:spPr/>
      <dgm:t>
        <a:bodyPr/>
        <a:lstStyle/>
        <a:p>
          <a:endParaRPr lang="en-US"/>
        </a:p>
      </dgm:t>
    </dgm:pt>
  </dgm:ptLst>
  <dgm:cxnLst>
    <dgm:cxn modelId="{CE548450-73B7-4931-A797-830E2E021F20}" srcId="{9DC1ECDF-CFC0-49CB-955B-C86C07F04CF7}" destId="{53428838-2869-4935-B72B-C14439EAD84D}" srcOrd="0" destOrd="0" parTransId="{334F6F9D-94A8-42AF-81AE-08A689256EA3}" sibTransId="{B2F28B7E-5B9D-44D6-B2D9-FC3D5C49FB24}"/>
    <dgm:cxn modelId="{15609623-F735-4E42-AEA2-DF7DC99A49FD}" type="presOf" srcId="{9DC1ECDF-CFC0-49CB-955B-C86C07F04CF7}" destId="{697CEE0B-8DB3-4DEE-9030-D51D0A1F369F}" srcOrd="0" destOrd="0" presId="urn:microsoft.com/office/officeart/2005/8/layout/lProcess3"/>
    <dgm:cxn modelId="{C79F1709-238D-4FC6-856C-518B924BB15F}" srcId="{EF2661A7-6A11-46BD-BD04-E52D26657582}" destId="{4199201E-0F79-46AB-AC85-7A2B197FB042}" srcOrd="0" destOrd="0" parTransId="{2D6EDC0E-2F8B-48E8-8769-B57CFE35EDD9}" sibTransId="{AA165728-8606-4CD1-9362-0D3C0E89A5D0}"/>
    <dgm:cxn modelId="{5E000B00-5C63-4816-9D13-398134497F25}" srcId="{CC1188B2-896B-4ABE-9107-61076598C216}" destId="{481D25F6-A755-4F4D-8CE2-F561060F9AE8}" srcOrd="0" destOrd="0" parTransId="{6A4DA8C0-612E-4284-932F-138C4CD60682}" sibTransId="{9784FBAA-983A-4011-B358-BF09FC152A97}"/>
    <dgm:cxn modelId="{0828A0AE-AA16-4E4C-A48C-E20E67AEACB7}" type="presOf" srcId="{EF2661A7-6A11-46BD-BD04-E52D26657582}" destId="{C8DBE865-0F3B-4CA8-91F2-58175B42C718}" srcOrd="0" destOrd="0" presId="urn:microsoft.com/office/officeart/2005/8/layout/lProcess3"/>
    <dgm:cxn modelId="{A50AE687-6F92-4C4F-955A-8F6798DA44B2}" type="presOf" srcId="{F64F8398-B885-4D47-9CBD-62E9592088D8}" destId="{D25F2953-3472-41EA-9231-20A378814742}" srcOrd="0" destOrd="0" presId="urn:microsoft.com/office/officeart/2005/8/layout/lProcess3"/>
    <dgm:cxn modelId="{BA4A623F-50C7-4B9C-A76F-C4C6F83EB24D}" srcId="{F64F8398-B885-4D47-9CBD-62E9592088D8}" destId="{9DC1ECDF-CFC0-49CB-955B-C86C07F04CF7}" srcOrd="1" destOrd="0" parTransId="{CDCE518E-349F-44FB-9C2C-9022017555FA}" sibTransId="{7413C4DB-FB8A-4F81-B116-0397992D27E9}"/>
    <dgm:cxn modelId="{864CBD85-BCCC-46A6-9AD2-24D5F5512798}" type="presOf" srcId="{CC1188B2-896B-4ABE-9107-61076598C216}" destId="{D535E0BE-70DE-4FD0-869B-33E7C18B4AA3}" srcOrd="0" destOrd="0" presId="urn:microsoft.com/office/officeart/2005/8/layout/lProcess3"/>
    <dgm:cxn modelId="{6CC2B930-46BC-44F5-A158-44FB9664ED2D}" srcId="{F64F8398-B885-4D47-9CBD-62E9592088D8}" destId="{CC1188B2-896B-4ABE-9107-61076598C216}" srcOrd="0" destOrd="0" parTransId="{AD2EE721-917F-4BD1-9134-76BB0E70D8AA}" sibTransId="{5BE0F778-67B2-4D95-9832-2CE7C44B692C}"/>
    <dgm:cxn modelId="{33967D32-34C2-435F-B351-43B1FD59BA53}" srcId="{F64F8398-B885-4D47-9CBD-62E9592088D8}" destId="{EF2661A7-6A11-46BD-BD04-E52D26657582}" srcOrd="2" destOrd="0" parTransId="{0880D9C3-B7B8-40C7-8D69-9236804ABD7D}" sibTransId="{F6F32EB3-1C7C-4518-8A8B-BAE529963FFD}"/>
    <dgm:cxn modelId="{6F7C3B95-6022-4E76-8A33-CD057EC2BA13}" type="presOf" srcId="{481D25F6-A755-4F4D-8CE2-F561060F9AE8}" destId="{CACBCFE1-96F7-424B-A73E-D36800565FC6}" srcOrd="0" destOrd="0" presId="urn:microsoft.com/office/officeart/2005/8/layout/lProcess3"/>
    <dgm:cxn modelId="{68FC7638-F49D-4F18-AFB4-47E17BFE6C29}" type="presOf" srcId="{4199201E-0F79-46AB-AC85-7A2B197FB042}" destId="{F9575FEC-2B97-42A1-85CD-575755D2B433}" srcOrd="0" destOrd="0" presId="urn:microsoft.com/office/officeart/2005/8/layout/lProcess3"/>
    <dgm:cxn modelId="{21B89D0C-1802-4921-96C6-A78F120579E8}" type="presOf" srcId="{53428838-2869-4935-B72B-C14439EAD84D}" destId="{A9815841-7055-4707-AD56-AD957A9AB610}" srcOrd="0" destOrd="0" presId="urn:microsoft.com/office/officeart/2005/8/layout/lProcess3"/>
    <dgm:cxn modelId="{F26B942B-8E14-484D-9AAA-F46997AF2658}" type="presParOf" srcId="{D25F2953-3472-41EA-9231-20A378814742}" destId="{C761F972-4DA4-4B80-8ECD-65818253FA35}" srcOrd="0" destOrd="0" presId="urn:microsoft.com/office/officeart/2005/8/layout/lProcess3"/>
    <dgm:cxn modelId="{5DFAB94A-1BDA-4386-970B-7FF879215FE7}" type="presParOf" srcId="{C761F972-4DA4-4B80-8ECD-65818253FA35}" destId="{D535E0BE-70DE-4FD0-869B-33E7C18B4AA3}" srcOrd="0" destOrd="0" presId="urn:microsoft.com/office/officeart/2005/8/layout/lProcess3"/>
    <dgm:cxn modelId="{79E30FAE-2B35-46E8-B857-CD267CBD12AE}" type="presParOf" srcId="{C761F972-4DA4-4B80-8ECD-65818253FA35}" destId="{44489BC6-A440-4BAE-9DA0-E04DE3E9F57E}" srcOrd="1" destOrd="0" presId="urn:microsoft.com/office/officeart/2005/8/layout/lProcess3"/>
    <dgm:cxn modelId="{C359B8D4-53E7-4B4A-9C15-42A1F876B2C5}" type="presParOf" srcId="{C761F972-4DA4-4B80-8ECD-65818253FA35}" destId="{CACBCFE1-96F7-424B-A73E-D36800565FC6}" srcOrd="2" destOrd="0" presId="urn:microsoft.com/office/officeart/2005/8/layout/lProcess3"/>
    <dgm:cxn modelId="{851FF750-1A7F-48AB-AB1E-ECA3A76F1978}" type="presParOf" srcId="{D25F2953-3472-41EA-9231-20A378814742}" destId="{89B99930-7E24-41E8-9DD2-E22DDFF62ED3}" srcOrd="1" destOrd="0" presId="urn:microsoft.com/office/officeart/2005/8/layout/lProcess3"/>
    <dgm:cxn modelId="{050B733B-BA0E-437C-BA14-20CBC3721599}" type="presParOf" srcId="{D25F2953-3472-41EA-9231-20A378814742}" destId="{E742F258-2853-4AB1-BB62-6E58064B9E97}" srcOrd="2" destOrd="0" presId="urn:microsoft.com/office/officeart/2005/8/layout/lProcess3"/>
    <dgm:cxn modelId="{B0F868F4-ED20-4CE2-A270-2AD90A9A9A78}" type="presParOf" srcId="{E742F258-2853-4AB1-BB62-6E58064B9E97}" destId="{697CEE0B-8DB3-4DEE-9030-D51D0A1F369F}" srcOrd="0" destOrd="0" presId="urn:microsoft.com/office/officeart/2005/8/layout/lProcess3"/>
    <dgm:cxn modelId="{7AB08170-C5BE-4C55-9022-3ACD76AF5777}" type="presParOf" srcId="{E742F258-2853-4AB1-BB62-6E58064B9E97}" destId="{F991290F-0C17-467F-8A97-9A0374089882}" srcOrd="1" destOrd="0" presId="urn:microsoft.com/office/officeart/2005/8/layout/lProcess3"/>
    <dgm:cxn modelId="{1D82F9AB-ACFC-4E55-ACC8-48C1A8EBAE83}" type="presParOf" srcId="{E742F258-2853-4AB1-BB62-6E58064B9E97}" destId="{A9815841-7055-4707-AD56-AD957A9AB610}" srcOrd="2" destOrd="0" presId="urn:microsoft.com/office/officeart/2005/8/layout/lProcess3"/>
    <dgm:cxn modelId="{61189AB8-918D-480E-8196-E60875469F09}" type="presParOf" srcId="{D25F2953-3472-41EA-9231-20A378814742}" destId="{73D788C4-B275-46F2-8DC9-AEA2186DE6A4}" srcOrd="3" destOrd="0" presId="urn:microsoft.com/office/officeart/2005/8/layout/lProcess3"/>
    <dgm:cxn modelId="{5FD2AE7A-C2DB-443B-9D8A-3E6EA01C76AF}" type="presParOf" srcId="{D25F2953-3472-41EA-9231-20A378814742}" destId="{3797505D-A6BA-4428-B6D2-759D6C5E8B9D}" srcOrd="4" destOrd="0" presId="urn:microsoft.com/office/officeart/2005/8/layout/lProcess3"/>
    <dgm:cxn modelId="{19C6B8D1-A473-4796-A73E-55105B1F437A}" type="presParOf" srcId="{3797505D-A6BA-4428-B6D2-759D6C5E8B9D}" destId="{C8DBE865-0F3B-4CA8-91F2-58175B42C718}" srcOrd="0" destOrd="0" presId="urn:microsoft.com/office/officeart/2005/8/layout/lProcess3"/>
    <dgm:cxn modelId="{CEAD5029-08C9-4C42-AAF0-F5B66319BC63}" type="presParOf" srcId="{3797505D-A6BA-4428-B6D2-759D6C5E8B9D}" destId="{826D2CA0-392B-4C4C-B55A-D87D3F69EC68}" srcOrd="1" destOrd="0" presId="urn:microsoft.com/office/officeart/2005/8/layout/lProcess3"/>
    <dgm:cxn modelId="{217CC4FE-DF13-4FC2-8A14-DE0BB21D2D5E}" type="presParOf" srcId="{3797505D-A6BA-4428-B6D2-759D6C5E8B9D}" destId="{F9575FEC-2B97-42A1-85CD-575755D2B433}"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4F8398-B885-4D47-9CBD-62E9592088D8}"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CC1188B2-896B-4ABE-9107-61076598C216}">
      <dgm:prSet phldrT="[Text]" custT="1"/>
      <dgm:spPr>
        <a:solidFill>
          <a:srgbClr val="6CA3FF"/>
        </a:solidFill>
      </dgm:spPr>
      <dgm:t>
        <a:bodyPr/>
        <a:lstStyle/>
        <a:p>
          <a:pPr algn="l"/>
          <a:r>
            <a:rPr lang="en-GB" sz="3200" dirty="0">
              <a:latin typeface="+mn-lt"/>
            </a:rPr>
            <a:t>     </a:t>
          </a:r>
          <a:r>
            <a:rPr lang="en-GB" sz="3600" dirty="0">
              <a:latin typeface="+mn-lt"/>
            </a:rPr>
            <a:t>Goal</a:t>
          </a:r>
          <a:endParaRPr lang="en-GB" sz="3200" dirty="0">
            <a:latin typeface="+mn-lt"/>
          </a:endParaRPr>
        </a:p>
      </dgm:t>
    </dgm:pt>
    <dgm:pt modelId="{AD2EE721-917F-4BD1-9134-76BB0E70D8AA}" type="parTrans" cxnId="{6CC2B930-46BC-44F5-A158-44FB9664ED2D}">
      <dgm:prSet/>
      <dgm:spPr/>
      <dgm:t>
        <a:bodyPr/>
        <a:lstStyle/>
        <a:p>
          <a:endParaRPr lang="en-GB" sz="1600">
            <a:latin typeface="+mn-lt"/>
          </a:endParaRPr>
        </a:p>
      </dgm:t>
    </dgm:pt>
    <dgm:pt modelId="{5BE0F778-67B2-4D95-9832-2CE7C44B692C}" type="sibTrans" cxnId="{6CC2B930-46BC-44F5-A158-44FB9664ED2D}">
      <dgm:prSet/>
      <dgm:spPr/>
      <dgm:t>
        <a:bodyPr/>
        <a:lstStyle/>
        <a:p>
          <a:endParaRPr lang="en-GB" sz="1600">
            <a:latin typeface="+mn-lt"/>
          </a:endParaRPr>
        </a:p>
      </dgm:t>
    </dgm:pt>
    <dgm:pt modelId="{481D25F6-A755-4F4D-8CE2-F561060F9AE8}">
      <dgm:prSet phldrT="[Text]" custT="1"/>
      <dgm:spPr>
        <a:solidFill>
          <a:schemeClr val="accent6">
            <a:lumMod val="40000"/>
            <a:lumOff val="60000"/>
            <a:alpha val="90000"/>
          </a:schemeClr>
        </a:solidFill>
        <a:ln>
          <a:noFill/>
        </a:ln>
      </dgm:spPr>
      <dgm:t>
        <a:bodyPr/>
        <a:lstStyle/>
        <a:p>
          <a:pPr algn="l"/>
          <a:r>
            <a:rPr lang="en-US" sz="2800" b="1" dirty="0">
              <a:latin typeface="+mn-lt"/>
            </a:rPr>
            <a:t>Quality of riparian habitat and breeding grounds restored</a:t>
          </a:r>
        </a:p>
      </dgm:t>
    </dgm:pt>
    <dgm:pt modelId="{6A4DA8C0-612E-4284-932F-138C4CD60682}" type="parTrans" cxnId="{5E000B00-5C63-4816-9D13-398134497F25}">
      <dgm:prSet/>
      <dgm:spPr/>
      <dgm:t>
        <a:bodyPr/>
        <a:lstStyle/>
        <a:p>
          <a:endParaRPr lang="en-GB" sz="1600">
            <a:latin typeface="+mn-lt"/>
          </a:endParaRPr>
        </a:p>
      </dgm:t>
    </dgm:pt>
    <dgm:pt modelId="{9784FBAA-983A-4011-B358-BF09FC152A97}" type="sibTrans" cxnId="{5E000B00-5C63-4816-9D13-398134497F25}">
      <dgm:prSet/>
      <dgm:spPr/>
      <dgm:t>
        <a:bodyPr/>
        <a:lstStyle/>
        <a:p>
          <a:endParaRPr lang="en-GB" sz="1600">
            <a:latin typeface="+mn-lt"/>
          </a:endParaRPr>
        </a:p>
      </dgm:t>
    </dgm:pt>
    <dgm:pt modelId="{9DC1ECDF-CFC0-49CB-955B-C86C07F04CF7}">
      <dgm:prSet phldrT="[Text]" custT="1"/>
      <dgm:spPr>
        <a:solidFill>
          <a:srgbClr val="6CA3FF"/>
        </a:solidFill>
      </dgm:spPr>
      <dgm:t>
        <a:bodyPr/>
        <a:lstStyle/>
        <a:p>
          <a:pPr algn="ctr"/>
          <a:r>
            <a:rPr lang="en-GB" sz="3200" dirty="0">
              <a:latin typeface="+mn-lt"/>
            </a:rPr>
            <a:t>Objective</a:t>
          </a:r>
        </a:p>
      </dgm:t>
    </dgm:pt>
    <dgm:pt modelId="{CDCE518E-349F-44FB-9C2C-9022017555FA}" type="parTrans" cxnId="{BA4A623F-50C7-4B9C-A76F-C4C6F83EB24D}">
      <dgm:prSet/>
      <dgm:spPr/>
      <dgm:t>
        <a:bodyPr/>
        <a:lstStyle/>
        <a:p>
          <a:endParaRPr lang="en-GB" sz="1600">
            <a:latin typeface="+mn-lt"/>
          </a:endParaRPr>
        </a:p>
      </dgm:t>
    </dgm:pt>
    <dgm:pt modelId="{7413C4DB-FB8A-4F81-B116-0397992D27E9}" type="sibTrans" cxnId="{BA4A623F-50C7-4B9C-A76F-C4C6F83EB24D}">
      <dgm:prSet/>
      <dgm:spPr/>
      <dgm:t>
        <a:bodyPr/>
        <a:lstStyle/>
        <a:p>
          <a:endParaRPr lang="en-GB" sz="1600">
            <a:latin typeface="+mn-lt"/>
          </a:endParaRPr>
        </a:p>
      </dgm:t>
    </dgm:pt>
    <dgm:pt modelId="{EF2661A7-6A11-46BD-BD04-E52D26657582}">
      <dgm:prSet phldrT="[Text]" custT="1"/>
      <dgm:spPr>
        <a:solidFill>
          <a:srgbClr val="6CA3FF"/>
        </a:solidFill>
      </dgm:spPr>
      <dgm:t>
        <a:bodyPr/>
        <a:lstStyle/>
        <a:p>
          <a:pPr algn="ctr"/>
          <a:r>
            <a:rPr lang="en-GB" sz="3200" dirty="0">
              <a:latin typeface="+mn-lt"/>
            </a:rPr>
            <a:t>Indicator</a:t>
          </a:r>
          <a:endParaRPr lang="en-GB" sz="3600" dirty="0">
            <a:latin typeface="+mn-lt"/>
          </a:endParaRPr>
        </a:p>
      </dgm:t>
    </dgm:pt>
    <dgm:pt modelId="{0880D9C3-B7B8-40C7-8D69-9236804ABD7D}" type="parTrans" cxnId="{33967D32-34C2-435F-B351-43B1FD59BA53}">
      <dgm:prSet/>
      <dgm:spPr/>
      <dgm:t>
        <a:bodyPr/>
        <a:lstStyle/>
        <a:p>
          <a:endParaRPr lang="en-GB" sz="1600">
            <a:latin typeface="+mn-lt"/>
          </a:endParaRPr>
        </a:p>
      </dgm:t>
    </dgm:pt>
    <dgm:pt modelId="{F6F32EB3-1C7C-4518-8A8B-BAE529963FFD}" type="sibTrans" cxnId="{33967D32-34C2-435F-B351-43B1FD59BA53}">
      <dgm:prSet/>
      <dgm:spPr/>
      <dgm:t>
        <a:bodyPr/>
        <a:lstStyle/>
        <a:p>
          <a:endParaRPr lang="en-GB" sz="1600">
            <a:latin typeface="+mn-lt"/>
          </a:endParaRPr>
        </a:p>
      </dgm:t>
    </dgm:pt>
    <dgm:pt modelId="{53428838-2869-4935-B72B-C14439EAD84D}">
      <dgm:prSet custT="1"/>
      <dgm:spPr>
        <a:solidFill>
          <a:schemeClr val="accent6">
            <a:lumMod val="40000"/>
            <a:lumOff val="60000"/>
            <a:alpha val="90000"/>
          </a:schemeClr>
        </a:solidFill>
        <a:ln>
          <a:noFill/>
        </a:ln>
      </dgm:spPr>
      <dgm:t>
        <a:bodyPr/>
        <a:lstStyle/>
        <a:p>
          <a:pPr algn="l"/>
          <a:r>
            <a:rPr lang="en-US" sz="2400" dirty="0">
              <a:latin typeface="+mn-lt"/>
            </a:rPr>
            <a:t>The amount of critical habitat is increased, to reduce siltation and improve breeding areas</a:t>
          </a:r>
        </a:p>
      </dgm:t>
    </dgm:pt>
    <dgm:pt modelId="{334F6F9D-94A8-42AF-81AE-08A689256EA3}" type="parTrans" cxnId="{CE548450-73B7-4931-A797-830E2E021F20}">
      <dgm:prSet/>
      <dgm:spPr/>
      <dgm:t>
        <a:bodyPr/>
        <a:lstStyle/>
        <a:p>
          <a:endParaRPr lang="en-GB" sz="1600">
            <a:latin typeface="+mn-lt"/>
          </a:endParaRPr>
        </a:p>
      </dgm:t>
    </dgm:pt>
    <dgm:pt modelId="{B2F28B7E-5B9D-44D6-B2D9-FC3D5C49FB24}" type="sibTrans" cxnId="{CE548450-73B7-4931-A797-830E2E021F20}">
      <dgm:prSet/>
      <dgm:spPr/>
      <dgm:t>
        <a:bodyPr/>
        <a:lstStyle/>
        <a:p>
          <a:endParaRPr lang="en-GB" sz="1600">
            <a:latin typeface="+mn-lt"/>
          </a:endParaRPr>
        </a:p>
      </dgm:t>
    </dgm:pt>
    <dgm:pt modelId="{4199201E-0F79-46AB-AC85-7A2B197FB042}">
      <dgm:prSet custT="1"/>
      <dgm:spPr>
        <a:solidFill>
          <a:schemeClr val="accent6">
            <a:lumMod val="40000"/>
            <a:lumOff val="60000"/>
            <a:alpha val="90000"/>
          </a:schemeClr>
        </a:solidFill>
        <a:ln>
          <a:noFill/>
        </a:ln>
      </dgm:spPr>
      <dgm:t>
        <a:bodyPr/>
        <a:lstStyle/>
        <a:p>
          <a:pPr algn="l"/>
          <a:r>
            <a:rPr lang="en-US" sz="2400" dirty="0">
              <a:solidFill>
                <a:schemeClr val="tx1"/>
              </a:solidFill>
              <a:latin typeface="+mn-lt"/>
            </a:rPr>
            <a:t>Area of habitat recovered; Area of non-seining, or conservation areas established by co-management groups</a:t>
          </a:r>
        </a:p>
      </dgm:t>
    </dgm:pt>
    <dgm:pt modelId="{2D6EDC0E-2F8B-48E8-8769-B57CFE35EDD9}" type="parTrans" cxnId="{C79F1709-238D-4FC6-856C-518B924BB15F}">
      <dgm:prSet/>
      <dgm:spPr/>
      <dgm:t>
        <a:bodyPr/>
        <a:lstStyle/>
        <a:p>
          <a:endParaRPr lang="en-GB" sz="1600">
            <a:latin typeface="+mn-lt"/>
          </a:endParaRPr>
        </a:p>
      </dgm:t>
    </dgm:pt>
    <dgm:pt modelId="{AA165728-8606-4CD1-9362-0D3C0E89A5D0}" type="sibTrans" cxnId="{C79F1709-238D-4FC6-856C-518B924BB15F}">
      <dgm:prSet/>
      <dgm:spPr/>
      <dgm:t>
        <a:bodyPr/>
        <a:lstStyle/>
        <a:p>
          <a:endParaRPr lang="en-GB" sz="1600">
            <a:latin typeface="+mn-lt"/>
          </a:endParaRPr>
        </a:p>
      </dgm:t>
    </dgm:pt>
    <dgm:pt modelId="{D25F2953-3472-41EA-9231-20A378814742}" type="pres">
      <dgm:prSet presAssocID="{F64F8398-B885-4D47-9CBD-62E9592088D8}" presName="Name0" presStyleCnt="0">
        <dgm:presLayoutVars>
          <dgm:chPref val="3"/>
          <dgm:dir/>
          <dgm:animLvl val="lvl"/>
          <dgm:resizeHandles/>
        </dgm:presLayoutVars>
      </dgm:prSet>
      <dgm:spPr/>
      <dgm:t>
        <a:bodyPr/>
        <a:lstStyle/>
        <a:p>
          <a:endParaRPr lang="en-US"/>
        </a:p>
      </dgm:t>
    </dgm:pt>
    <dgm:pt modelId="{C761F972-4DA4-4B80-8ECD-65818253FA35}" type="pres">
      <dgm:prSet presAssocID="{CC1188B2-896B-4ABE-9107-61076598C216}" presName="horFlow" presStyleCnt="0"/>
      <dgm:spPr/>
    </dgm:pt>
    <dgm:pt modelId="{D535E0BE-70DE-4FD0-869B-33E7C18B4AA3}" type="pres">
      <dgm:prSet presAssocID="{CC1188B2-896B-4ABE-9107-61076598C216}" presName="bigChev" presStyleLbl="node1" presStyleIdx="0" presStyleCnt="3" custScaleX="101481" custScaleY="101727"/>
      <dgm:spPr/>
      <dgm:t>
        <a:bodyPr/>
        <a:lstStyle/>
        <a:p>
          <a:endParaRPr lang="en-US"/>
        </a:p>
      </dgm:t>
    </dgm:pt>
    <dgm:pt modelId="{44489BC6-A440-4BAE-9DA0-E04DE3E9F57E}" type="pres">
      <dgm:prSet presAssocID="{6A4DA8C0-612E-4284-932F-138C4CD60682}" presName="parTrans" presStyleCnt="0"/>
      <dgm:spPr/>
    </dgm:pt>
    <dgm:pt modelId="{CACBCFE1-96F7-424B-A73E-D36800565FC6}" type="pres">
      <dgm:prSet presAssocID="{481D25F6-A755-4F4D-8CE2-F561060F9AE8}" presName="node" presStyleLbl="alignAccFollowNode1" presStyleIdx="0" presStyleCnt="3" custScaleX="239947" custScaleY="120926">
        <dgm:presLayoutVars>
          <dgm:bulletEnabled val="1"/>
        </dgm:presLayoutVars>
      </dgm:prSet>
      <dgm:spPr/>
      <dgm:t>
        <a:bodyPr/>
        <a:lstStyle/>
        <a:p>
          <a:endParaRPr lang="en-US"/>
        </a:p>
      </dgm:t>
    </dgm:pt>
    <dgm:pt modelId="{89B99930-7E24-41E8-9DD2-E22DDFF62ED3}" type="pres">
      <dgm:prSet presAssocID="{CC1188B2-896B-4ABE-9107-61076598C216}" presName="vSp" presStyleCnt="0"/>
      <dgm:spPr/>
    </dgm:pt>
    <dgm:pt modelId="{E742F258-2853-4AB1-BB62-6E58064B9E97}" type="pres">
      <dgm:prSet presAssocID="{9DC1ECDF-CFC0-49CB-955B-C86C07F04CF7}" presName="horFlow" presStyleCnt="0"/>
      <dgm:spPr/>
    </dgm:pt>
    <dgm:pt modelId="{697CEE0B-8DB3-4DEE-9030-D51D0A1F369F}" type="pres">
      <dgm:prSet presAssocID="{9DC1ECDF-CFC0-49CB-955B-C86C07F04CF7}" presName="bigChev" presStyleLbl="node1" presStyleIdx="1" presStyleCnt="3"/>
      <dgm:spPr/>
      <dgm:t>
        <a:bodyPr/>
        <a:lstStyle/>
        <a:p>
          <a:endParaRPr lang="en-US"/>
        </a:p>
      </dgm:t>
    </dgm:pt>
    <dgm:pt modelId="{F991290F-0C17-467F-8A97-9A0374089882}" type="pres">
      <dgm:prSet presAssocID="{334F6F9D-94A8-42AF-81AE-08A689256EA3}" presName="parTrans" presStyleCnt="0"/>
      <dgm:spPr/>
    </dgm:pt>
    <dgm:pt modelId="{A9815841-7055-4707-AD56-AD957A9AB610}" type="pres">
      <dgm:prSet presAssocID="{53428838-2869-4935-B72B-C14439EAD84D}" presName="node" presStyleLbl="alignAccFollowNode1" presStyleIdx="1" presStyleCnt="3" custScaleX="245853" custScaleY="120514">
        <dgm:presLayoutVars>
          <dgm:bulletEnabled val="1"/>
        </dgm:presLayoutVars>
      </dgm:prSet>
      <dgm:spPr/>
      <dgm:t>
        <a:bodyPr/>
        <a:lstStyle/>
        <a:p>
          <a:endParaRPr lang="en-US"/>
        </a:p>
      </dgm:t>
    </dgm:pt>
    <dgm:pt modelId="{73D788C4-B275-46F2-8DC9-AEA2186DE6A4}" type="pres">
      <dgm:prSet presAssocID="{9DC1ECDF-CFC0-49CB-955B-C86C07F04CF7}" presName="vSp" presStyleCnt="0"/>
      <dgm:spPr/>
    </dgm:pt>
    <dgm:pt modelId="{3797505D-A6BA-4428-B6D2-759D6C5E8B9D}" type="pres">
      <dgm:prSet presAssocID="{EF2661A7-6A11-46BD-BD04-E52D26657582}" presName="horFlow" presStyleCnt="0"/>
      <dgm:spPr/>
    </dgm:pt>
    <dgm:pt modelId="{C8DBE865-0F3B-4CA8-91F2-58175B42C718}" type="pres">
      <dgm:prSet presAssocID="{EF2661A7-6A11-46BD-BD04-E52D26657582}" presName="bigChev" presStyleLbl="node1" presStyleIdx="2" presStyleCnt="3"/>
      <dgm:spPr/>
      <dgm:t>
        <a:bodyPr/>
        <a:lstStyle/>
        <a:p>
          <a:endParaRPr lang="en-US"/>
        </a:p>
      </dgm:t>
    </dgm:pt>
    <dgm:pt modelId="{826D2CA0-392B-4C4C-B55A-D87D3F69EC68}" type="pres">
      <dgm:prSet presAssocID="{2D6EDC0E-2F8B-48E8-8769-B57CFE35EDD9}" presName="parTrans" presStyleCnt="0"/>
      <dgm:spPr/>
    </dgm:pt>
    <dgm:pt modelId="{F9575FEC-2B97-42A1-85CD-575755D2B433}" type="pres">
      <dgm:prSet presAssocID="{4199201E-0F79-46AB-AC85-7A2B197FB042}" presName="node" presStyleLbl="alignAccFollowNode1" presStyleIdx="2" presStyleCnt="3" custScaleX="242928" custScaleY="122064">
        <dgm:presLayoutVars>
          <dgm:bulletEnabled val="1"/>
        </dgm:presLayoutVars>
      </dgm:prSet>
      <dgm:spPr/>
      <dgm:t>
        <a:bodyPr/>
        <a:lstStyle/>
        <a:p>
          <a:endParaRPr lang="en-US"/>
        </a:p>
      </dgm:t>
    </dgm:pt>
  </dgm:ptLst>
  <dgm:cxnLst>
    <dgm:cxn modelId="{5E000B00-5C63-4816-9D13-398134497F25}" srcId="{CC1188B2-896B-4ABE-9107-61076598C216}" destId="{481D25F6-A755-4F4D-8CE2-F561060F9AE8}" srcOrd="0" destOrd="0" parTransId="{6A4DA8C0-612E-4284-932F-138C4CD60682}" sibTransId="{9784FBAA-983A-4011-B358-BF09FC152A97}"/>
    <dgm:cxn modelId="{E47187E1-3E41-4DFC-832D-EC212B6C06DC}" type="presOf" srcId="{9DC1ECDF-CFC0-49CB-955B-C86C07F04CF7}" destId="{697CEE0B-8DB3-4DEE-9030-D51D0A1F369F}" srcOrd="0" destOrd="0" presId="urn:microsoft.com/office/officeart/2005/8/layout/lProcess3"/>
    <dgm:cxn modelId="{C0CE0BB2-EC21-487C-906F-E5D1C01CAE10}" type="presOf" srcId="{481D25F6-A755-4F4D-8CE2-F561060F9AE8}" destId="{CACBCFE1-96F7-424B-A73E-D36800565FC6}" srcOrd="0" destOrd="0" presId="urn:microsoft.com/office/officeart/2005/8/layout/lProcess3"/>
    <dgm:cxn modelId="{BA4A623F-50C7-4B9C-A76F-C4C6F83EB24D}" srcId="{F64F8398-B885-4D47-9CBD-62E9592088D8}" destId="{9DC1ECDF-CFC0-49CB-955B-C86C07F04CF7}" srcOrd="1" destOrd="0" parTransId="{CDCE518E-349F-44FB-9C2C-9022017555FA}" sibTransId="{7413C4DB-FB8A-4F81-B116-0397992D27E9}"/>
    <dgm:cxn modelId="{CE548450-73B7-4931-A797-830E2E021F20}" srcId="{9DC1ECDF-CFC0-49CB-955B-C86C07F04CF7}" destId="{53428838-2869-4935-B72B-C14439EAD84D}" srcOrd="0" destOrd="0" parTransId="{334F6F9D-94A8-42AF-81AE-08A689256EA3}" sibTransId="{B2F28B7E-5B9D-44D6-B2D9-FC3D5C49FB24}"/>
    <dgm:cxn modelId="{8DDEE844-2E67-493B-ADF1-F7314D28EB4B}" type="presOf" srcId="{EF2661A7-6A11-46BD-BD04-E52D26657582}" destId="{C8DBE865-0F3B-4CA8-91F2-58175B42C718}" srcOrd="0" destOrd="0" presId="urn:microsoft.com/office/officeart/2005/8/layout/lProcess3"/>
    <dgm:cxn modelId="{6CC2B930-46BC-44F5-A158-44FB9664ED2D}" srcId="{F64F8398-B885-4D47-9CBD-62E9592088D8}" destId="{CC1188B2-896B-4ABE-9107-61076598C216}" srcOrd="0" destOrd="0" parTransId="{AD2EE721-917F-4BD1-9134-76BB0E70D8AA}" sibTransId="{5BE0F778-67B2-4D95-9832-2CE7C44B692C}"/>
    <dgm:cxn modelId="{FBEFEC2A-7D8D-411F-A0A4-DF59000545C8}" type="presOf" srcId="{4199201E-0F79-46AB-AC85-7A2B197FB042}" destId="{F9575FEC-2B97-42A1-85CD-575755D2B433}" srcOrd="0" destOrd="0" presId="urn:microsoft.com/office/officeart/2005/8/layout/lProcess3"/>
    <dgm:cxn modelId="{B2BC8B49-C576-4ED9-8A3A-836D266DF934}" type="presOf" srcId="{F64F8398-B885-4D47-9CBD-62E9592088D8}" destId="{D25F2953-3472-41EA-9231-20A378814742}" srcOrd="0" destOrd="0" presId="urn:microsoft.com/office/officeart/2005/8/layout/lProcess3"/>
    <dgm:cxn modelId="{75AE38FE-8BDB-4EB7-A9C2-AD552C78549D}" type="presOf" srcId="{CC1188B2-896B-4ABE-9107-61076598C216}" destId="{D535E0BE-70DE-4FD0-869B-33E7C18B4AA3}" srcOrd="0" destOrd="0" presId="urn:microsoft.com/office/officeart/2005/8/layout/lProcess3"/>
    <dgm:cxn modelId="{F2A10962-2CA4-4379-BF59-F04571046D3F}" type="presOf" srcId="{53428838-2869-4935-B72B-C14439EAD84D}" destId="{A9815841-7055-4707-AD56-AD957A9AB610}" srcOrd="0" destOrd="0" presId="urn:microsoft.com/office/officeart/2005/8/layout/lProcess3"/>
    <dgm:cxn modelId="{33967D32-34C2-435F-B351-43B1FD59BA53}" srcId="{F64F8398-B885-4D47-9CBD-62E9592088D8}" destId="{EF2661A7-6A11-46BD-BD04-E52D26657582}" srcOrd="2" destOrd="0" parTransId="{0880D9C3-B7B8-40C7-8D69-9236804ABD7D}" sibTransId="{F6F32EB3-1C7C-4518-8A8B-BAE529963FFD}"/>
    <dgm:cxn modelId="{C79F1709-238D-4FC6-856C-518B924BB15F}" srcId="{EF2661A7-6A11-46BD-BD04-E52D26657582}" destId="{4199201E-0F79-46AB-AC85-7A2B197FB042}" srcOrd="0" destOrd="0" parTransId="{2D6EDC0E-2F8B-48E8-8769-B57CFE35EDD9}" sibTransId="{AA165728-8606-4CD1-9362-0D3C0E89A5D0}"/>
    <dgm:cxn modelId="{555440B8-BF0D-4A97-832F-91E2C3328D53}" type="presParOf" srcId="{D25F2953-3472-41EA-9231-20A378814742}" destId="{C761F972-4DA4-4B80-8ECD-65818253FA35}" srcOrd="0" destOrd="0" presId="urn:microsoft.com/office/officeart/2005/8/layout/lProcess3"/>
    <dgm:cxn modelId="{E7C22A2F-986C-405E-942F-0901C26A188C}" type="presParOf" srcId="{C761F972-4DA4-4B80-8ECD-65818253FA35}" destId="{D535E0BE-70DE-4FD0-869B-33E7C18B4AA3}" srcOrd="0" destOrd="0" presId="urn:microsoft.com/office/officeart/2005/8/layout/lProcess3"/>
    <dgm:cxn modelId="{21C9197B-FFA9-4B5D-9B1E-A633EED40E28}" type="presParOf" srcId="{C761F972-4DA4-4B80-8ECD-65818253FA35}" destId="{44489BC6-A440-4BAE-9DA0-E04DE3E9F57E}" srcOrd="1" destOrd="0" presId="urn:microsoft.com/office/officeart/2005/8/layout/lProcess3"/>
    <dgm:cxn modelId="{15B1223D-62DA-42E3-A34F-54AF7BBF16C5}" type="presParOf" srcId="{C761F972-4DA4-4B80-8ECD-65818253FA35}" destId="{CACBCFE1-96F7-424B-A73E-D36800565FC6}" srcOrd="2" destOrd="0" presId="urn:microsoft.com/office/officeart/2005/8/layout/lProcess3"/>
    <dgm:cxn modelId="{DF7BD28A-114F-4FCD-AAB9-F481729D695B}" type="presParOf" srcId="{D25F2953-3472-41EA-9231-20A378814742}" destId="{89B99930-7E24-41E8-9DD2-E22DDFF62ED3}" srcOrd="1" destOrd="0" presId="urn:microsoft.com/office/officeart/2005/8/layout/lProcess3"/>
    <dgm:cxn modelId="{F73F2DCA-FC78-4351-A1FC-1228926FCCC0}" type="presParOf" srcId="{D25F2953-3472-41EA-9231-20A378814742}" destId="{E742F258-2853-4AB1-BB62-6E58064B9E97}" srcOrd="2" destOrd="0" presId="urn:microsoft.com/office/officeart/2005/8/layout/lProcess3"/>
    <dgm:cxn modelId="{906CABCC-E3E4-4407-A28D-846EBB3676B6}" type="presParOf" srcId="{E742F258-2853-4AB1-BB62-6E58064B9E97}" destId="{697CEE0B-8DB3-4DEE-9030-D51D0A1F369F}" srcOrd="0" destOrd="0" presId="urn:microsoft.com/office/officeart/2005/8/layout/lProcess3"/>
    <dgm:cxn modelId="{97AEC61A-4601-48F4-A249-F678A3237F1D}" type="presParOf" srcId="{E742F258-2853-4AB1-BB62-6E58064B9E97}" destId="{F991290F-0C17-467F-8A97-9A0374089882}" srcOrd="1" destOrd="0" presId="urn:microsoft.com/office/officeart/2005/8/layout/lProcess3"/>
    <dgm:cxn modelId="{C7838EE4-876D-4DEA-9414-654E98A0D088}" type="presParOf" srcId="{E742F258-2853-4AB1-BB62-6E58064B9E97}" destId="{A9815841-7055-4707-AD56-AD957A9AB610}" srcOrd="2" destOrd="0" presId="urn:microsoft.com/office/officeart/2005/8/layout/lProcess3"/>
    <dgm:cxn modelId="{B5EF7965-3A5F-416B-AE07-E094AAA90656}" type="presParOf" srcId="{D25F2953-3472-41EA-9231-20A378814742}" destId="{73D788C4-B275-46F2-8DC9-AEA2186DE6A4}" srcOrd="3" destOrd="0" presId="urn:microsoft.com/office/officeart/2005/8/layout/lProcess3"/>
    <dgm:cxn modelId="{CEBEBA28-2DD1-49A6-B749-86146915EA2B}" type="presParOf" srcId="{D25F2953-3472-41EA-9231-20A378814742}" destId="{3797505D-A6BA-4428-B6D2-759D6C5E8B9D}" srcOrd="4" destOrd="0" presId="urn:microsoft.com/office/officeart/2005/8/layout/lProcess3"/>
    <dgm:cxn modelId="{7E664AA7-FAE3-4DF2-B035-96FA0AECE7EB}" type="presParOf" srcId="{3797505D-A6BA-4428-B6D2-759D6C5E8B9D}" destId="{C8DBE865-0F3B-4CA8-91F2-58175B42C718}" srcOrd="0" destOrd="0" presId="urn:microsoft.com/office/officeart/2005/8/layout/lProcess3"/>
    <dgm:cxn modelId="{6FCECA49-8966-4CF4-A125-E00A25111D62}" type="presParOf" srcId="{3797505D-A6BA-4428-B6D2-759D6C5E8B9D}" destId="{826D2CA0-392B-4C4C-B55A-D87D3F69EC68}" srcOrd="1" destOrd="0" presId="urn:microsoft.com/office/officeart/2005/8/layout/lProcess3"/>
    <dgm:cxn modelId="{73D32512-7670-41B7-BBCE-6ECF48B36342}" type="presParOf" srcId="{3797505D-A6BA-4428-B6D2-759D6C5E8B9D}" destId="{F9575FEC-2B97-42A1-85CD-575755D2B433}"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4F8398-B885-4D47-9CBD-62E9592088D8}"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CC1188B2-896B-4ABE-9107-61076598C216}">
      <dgm:prSet phldrT="[Text]" custT="1"/>
      <dgm:spPr>
        <a:solidFill>
          <a:srgbClr val="6CA3FF"/>
        </a:solidFill>
      </dgm:spPr>
      <dgm:t>
        <a:bodyPr/>
        <a:lstStyle/>
        <a:p>
          <a:pPr algn="l"/>
          <a:r>
            <a:rPr lang="en-GB" sz="3200" dirty="0">
              <a:latin typeface="+mn-lt"/>
            </a:rPr>
            <a:t>     </a:t>
          </a:r>
          <a:r>
            <a:rPr lang="en-GB" sz="3600" dirty="0">
              <a:latin typeface="+mn-lt"/>
            </a:rPr>
            <a:t>Goal</a:t>
          </a:r>
          <a:endParaRPr lang="en-GB" sz="3200" dirty="0">
            <a:latin typeface="+mn-lt"/>
          </a:endParaRPr>
        </a:p>
      </dgm:t>
    </dgm:pt>
    <dgm:pt modelId="{AD2EE721-917F-4BD1-9134-76BB0E70D8AA}" type="parTrans" cxnId="{6CC2B930-46BC-44F5-A158-44FB9664ED2D}">
      <dgm:prSet/>
      <dgm:spPr/>
      <dgm:t>
        <a:bodyPr/>
        <a:lstStyle/>
        <a:p>
          <a:endParaRPr lang="en-GB" sz="1600">
            <a:latin typeface="+mn-lt"/>
          </a:endParaRPr>
        </a:p>
      </dgm:t>
    </dgm:pt>
    <dgm:pt modelId="{5BE0F778-67B2-4D95-9832-2CE7C44B692C}" type="sibTrans" cxnId="{6CC2B930-46BC-44F5-A158-44FB9664ED2D}">
      <dgm:prSet/>
      <dgm:spPr/>
      <dgm:t>
        <a:bodyPr/>
        <a:lstStyle/>
        <a:p>
          <a:endParaRPr lang="en-GB" sz="1600">
            <a:latin typeface="+mn-lt"/>
          </a:endParaRPr>
        </a:p>
      </dgm:t>
    </dgm:pt>
    <dgm:pt modelId="{481D25F6-A755-4F4D-8CE2-F561060F9AE8}">
      <dgm:prSet phldrT="[Text]" custT="1"/>
      <dgm:spPr>
        <a:solidFill>
          <a:schemeClr val="accent6">
            <a:lumMod val="40000"/>
            <a:lumOff val="60000"/>
            <a:alpha val="90000"/>
          </a:schemeClr>
        </a:solidFill>
        <a:ln>
          <a:noFill/>
        </a:ln>
      </dgm:spPr>
      <dgm:t>
        <a:bodyPr/>
        <a:lstStyle/>
        <a:p>
          <a:pPr algn="l"/>
          <a:r>
            <a:rPr lang="en-US" sz="2800" b="1" dirty="0">
              <a:latin typeface="+mn-lt"/>
            </a:rPr>
            <a:t>Vulnerable and endangered species protected</a:t>
          </a:r>
        </a:p>
      </dgm:t>
    </dgm:pt>
    <dgm:pt modelId="{6A4DA8C0-612E-4284-932F-138C4CD60682}" type="parTrans" cxnId="{5E000B00-5C63-4816-9D13-398134497F25}">
      <dgm:prSet/>
      <dgm:spPr/>
      <dgm:t>
        <a:bodyPr/>
        <a:lstStyle/>
        <a:p>
          <a:endParaRPr lang="en-GB" sz="1600">
            <a:latin typeface="+mn-lt"/>
          </a:endParaRPr>
        </a:p>
      </dgm:t>
    </dgm:pt>
    <dgm:pt modelId="{9784FBAA-983A-4011-B358-BF09FC152A97}" type="sibTrans" cxnId="{5E000B00-5C63-4816-9D13-398134497F25}">
      <dgm:prSet/>
      <dgm:spPr/>
      <dgm:t>
        <a:bodyPr/>
        <a:lstStyle/>
        <a:p>
          <a:endParaRPr lang="en-GB" sz="1600">
            <a:latin typeface="+mn-lt"/>
          </a:endParaRPr>
        </a:p>
      </dgm:t>
    </dgm:pt>
    <dgm:pt modelId="{9DC1ECDF-CFC0-49CB-955B-C86C07F04CF7}">
      <dgm:prSet phldrT="[Text]" custT="1"/>
      <dgm:spPr>
        <a:solidFill>
          <a:srgbClr val="6CA3FF"/>
        </a:solidFill>
      </dgm:spPr>
      <dgm:t>
        <a:bodyPr/>
        <a:lstStyle/>
        <a:p>
          <a:pPr algn="ctr"/>
          <a:r>
            <a:rPr lang="en-GB" sz="3200" dirty="0">
              <a:latin typeface="+mn-lt"/>
            </a:rPr>
            <a:t>Objective</a:t>
          </a:r>
        </a:p>
      </dgm:t>
    </dgm:pt>
    <dgm:pt modelId="{CDCE518E-349F-44FB-9C2C-9022017555FA}" type="parTrans" cxnId="{BA4A623F-50C7-4B9C-A76F-C4C6F83EB24D}">
      <dgm:prSet/>
      <dgm:spPr/>
      <dgm:t>
        <a:bodyPr/>
        <a:lstStyle/>
        <a:p>
          <a:endParaRPr lang="en-GB" sz="1600">
            <a:latin typeface="+mn-lt"/>
          </a:endParaRPr>
        </a:p>
      </dgm:t>
    </dgm:pt>
    <dgm:pt modelId="{7413C4DB-FB8A-4F81-B116-0397992D27E9}" type="sibTrans" cxnId="{BA4A623F-50C7-4B9C-A76F-C4C6F83EB24D}">
      <dgm:prSet/>
      <dgm:spPr/>
      <dgm:t>
        <a:bodyPr/>
        <a:lstStyle/>
        <a:p>
          <a:endParaRPr lang="en-GB" sz="1600">
            <a:latin typeface="+mn-lt"/>
          </a:endParaRPr>
        </a:p>
      </dgm:t>
    </dgm:pt>
    <dgm:pt modelId="{EF2661A7-6A11-46BD-BD04-E52D26657582}">
      <dgm:prSet phldrT="[Text]" custT="1"/>
      <dgm:spPr>
        <a:solidFill>
          <a:srgbClr val="6CA3FF"/>
        </a:solidFill>
      </dgm:spPr>
      <dgm:t>
        <a:bodyPr/>
        <a:lstStyle/>
        <a:p>
          <a:pPr algn="ctr"/>
          <a:r>
            <a:rPr lang="en-GB" sz="3200" dirty="0">
              <a:latin typeface="+mn-lt"/>
            </a:rPr>
            <a:t>Indicator</a:t>
          </a:r>
          <a:endParaRPr lang="en-GB" sz="3600" dirty="0">
            <a:latin typeface="+mn-lt"/>
          </a:endParaRPr>
        </a:p>
      </dgm:t>
    </dgm:pt>
    <dgm:pt modelId="{0880D9C3-B7B8-40C7-8D69-9236804ABD7D}" type="parTrans" cxnId="{33967D32-34C2-435F-B351-43B1FD59BA53}">
      <dgm:prSet/>
      <dgm:spPr/>
      <dgm:t>
        <a:bodyPr/>
        <a:lstStyle/>
        <a:p>
          <a:endParaRPr lang="en-GB" sz="1600">
            <a:latin typeface="+mn-lt"/>
          </a:endParaRPr>
        </a:p>
      </dgm:t>
    </dgm:pt>
    <dgm:pt modelId="{F6F32EB3-1C7C-4518-8A8B-BAE529963FFD}" type="sibTrans" cxnId="{33967D32-34C2-435F-B351-43B1FD59BA53}">
      <dgm:prSet/>
      <dgm:spPr/>
      <dgm:t>
        <a:bodyPr/>
        <a:lstStyle/>
        <a:p>
          <a:endParaRPr lang="en-GB" sz="1600">
            <a:latin typeface="+mn-lt"/>
          </a:endParaRPr>
        </a:p>
      </dgm:t>
    </dgm:pt>
    <dgm:pt modelId="{53428838-2869-4935-B72B-C14439EAD84D}">
      <dgm:prSet custT="1"/>
      <dgm:spPr>
        <a:solidFill>
          <a:schemeClr val="accent6">
            <a:lumMod val="40000"/>
            <a:lumOff val="60000"/>
            <a:alpha val="90000"/>
          </a:schemeClr>
        </a:solidFill>
        <a:ln>
          <a:noFill/>
        </a:ln>
      </dgm:spPr>
      <dgm:t>
        <a:bodyPr/>
        <a:lstStyle/>
        <a:p>
          <a:pPr algn="l"/>
          <a:r>
            <a:rPr lang="en-US" sz="2800" dirty="0">
              <a:latin typeface="+mn-lt"/>
            </a:rPr>
            <a:t>Mortality of water birds caught in fishing gear is reduced</a:t>
          </a:r>
        </a:p>
      </dgm:t>
    </dgm:pt>
    <dgm:pt modelId="{334F6F9D-94A8-42AF-81AE-08A689256EA3}" type="parTrans" cxnId="{CE548450-73B7-4931-A797-830E2E021F20}">
      <dgm:prSet/>
      <dgm:spPr/>
      <dgm:t>
        <a:bodyPr/>
        <a:lstStyle/>
        <a:p>
          <a:endParaRPr lang="en-GB" sz="1600">
            <a:latin typeface="+mn-lt"/>
          </a:endParaRPr>
        </a:p>
      </dgm:t>
    </dgm:pt>
    <dgm:pt modelId="{B2F28B7E-5B9D-44D6-B2D9-FC3D5C49FB24}" type="sibTrans" cxnId="{CE548450-73B7-4931-A797-830E2E021F20}">
      <dgm:prSet/>
      <dgm:spPr/>
      <dgm:t>
        <a:bodyPr/>
        <a:lstStyle/>
        <a:p>
          <a:endParaRPr lang="en-GB" sz="1600">
            <a:latin typeface="+mn-lt"/>
          </a:endParaRPr>
        </a:p>
      </dgm:t>
    </dgm:pt>
    <dgm:pt modelId="{4199201E-0F79-46AB-AC85-7A2B197FB042}">
      <dgm:prSet custT="1"/>
      <dgm:spPr>
        <a:solidFill>
          <a:schemeClr val="accent6">
            <a:lumMod val="40000"/>
            <a:lumOff val="60000"/>
            <a:alpha val="90000"/>
          </a:schemeClr>
        </a:solidFill>
        <a:ln>
          <a:noFill/>
        </a:ln>
      </dgm:spPr>
      <dgm:t>
        <a:bodyPr/>
        <a:lstStyle/>
        <a:p>
          <a:pPr algn="l"/>
          <a:r>
            <a:rPr lang="en-US" sz="2800" dirty="0">
              <a:solidFill>
                <a:schemeClr val="tx1"/>
              </a:solidFill>
              <a:latin typeface="+mn-lt"/>
            </a:rPr>
            <a:t>Number of dead birds (based on sample)</a:t>
          </a:r>
        </a:p>
      </dgm:t>
    </dgm:pt>
    <dgm:pt modelId="{2D6EDC0E-2F8B-48E8-8769-B57CFE35EDD9}" type="parTrans" cxnId="{C79F1709-238D-4FC6-856C-518B924BB15F}">
      <dgm:prSet/>
      <dgm:spPr/>
      <dgm:t>
        <a:bodyPr/>
        <a:lstStyle/>
        <a:p>
          <a:endParaRPr lang="en-GB" sz="1600">
            <a:latin typeface="+mn-lt"/>
          </a:endParaRPr>
        </a:p>
      </dgm:t>
    </dgm:pt>
    <dgm:pt modelId="{AA165728-8606-4CD1-9362-0D3C0E89A5D0}" type="sibTrans" cxnId="{C79F1709-238D-4FC6-856C-518B924BB15F}">
      <dgm:prSet/>
      <dgm:spPr/>
      <dgm:t>
        <a:bodyPr/>
        <a:lstStyle/>
        <a:p>
          <a:endParaRPr lang="en-GB" sz="1600">
            <a:latin typeface="+mn-lt"/>
          </a:endParaRPr>
        </a:p>
      </dgm:t>
    </dgm:pt>
    <dgm:pt modelId="{D25F2953-3472-41EA-9231-20A378814742}" type="pres">
      <dgm:prSet presAssocID="{F64F8398-B885-4D47-9CBD-62E9592088D8}" presName="Name0" presStyleCnt="0">
        <dgm:presLayoutVars>
          <dgm:chPref val="3"/>
          <dgm:dir/>
          <dgm:animLvl val="lvl"/>
          <dgm:resizeHandles/>
        </dgm:presLayoutVars>
      </dgm:prSet>
      <dgm:spPr/>
      <dgm:t>
        <a:bodyPr/>
        <a:lstStyle/>
        <a:p>
          <a:endParaRPr lang="en-US"/>
        </a:p>
      </dgm:t>
    </dgm:pt>
    <dgm:pt modelId="{C761F972-4DA4-4B80-8ECD-65818253FA35}" type="pres">
      <dgm:prSet presAssocID="{CC1188B2-896B-4ABE-9107-61076598C216}" presName="horFlow" presStyleCnt="0"/>
      <dgm:spPr/>
    </dgm:pt>
    <dgm:pt modelId="{D535E0BE-70DE-4FD0-869B-33E7C18B4AA3}" type="pres">
      <dgm:prSet presAssocID="{CC1188B2-896B-4ABE-9107-61076598C216}" presName="bigChev" presStyleLbl="node1" presStyleIdx="0" presStyleCnt="3" custScaleX="101481" custScaleY="101727"/>
      <dgm:spPr/>
      <dgm:t>
        <a:bodyPr/>
        <a:lstStyle/>
        <a:p>
          <a:endParaRPr lang="en-US"/>
        </a:p>
      </dgm:t>
    </dgm:pt>
    <dgm:pt modelId="{44489BC6-A440-4BAE-9DA0-E04DE3E9F57E}" type="pres">
      <dgm:prSet presAssocID="{6A4DA8C0-612E-4284-932F-138C4CD60682}" presName="parTrans" presStyleCnt="0"/>
      <dgm:spPr/>
    </dgm:pt>
    <dgm:pt modelId="{CACBCFE1-96F7-424B-A73E-D36800565FC6}" type="pres">
      <dgm:prSet presAssocID="{481D25F6-A755-4F4D-8CE2-F561060F9AE8}" presName="node" presStyleLbl="alignAccFollowNode1" presStyleIdx="0" presStyleCnt="3" custScaleX="239947" custScaleY="120926">
        <dgm:presLayoutVars>
          <dgm:bulletEnabled val="1"/>
        </dgm:presLayoutVars>
      </dgm:prSet>
      <dgm:spPr/>
      <dgm:t>
        <a:bodyPr/>
        <a:lstStyle/>
        <a:p>
          <a:endParaRPr lang="en-US"/>
        </a:p>
      </dgm:t>
    </dgm:pt>
    <dgm:pt modelId="{89B99930-7E24-41E8-9DD2-E22DDFF62ED3}" type="pres">
      <dgm:prSet presAssocID="{CC1188B2-896B-4ABE-9107-61076598C216}" presName="vSp" presStyleCnt="0"/>
      <dgm:spPr/>
    </dgm:pt>
    <dgm:pt modelId="{E742F258-2853-4AB1-BB62-6E58064B9E97}" type="pres">
      <dgm:prSet presAssocID="{9DC1ECDF-CFC0-49CB-955B-C86C07F04CF7}" presName="horFlow" presStyleCnt="0"/>
      <dgm:spPr/>
    </dgm:pt>
    <dgm:pt modelId="{697CEE0B-8DB3-4DEE-9030-D51D0A1F369F}" type="pres">
      <dgm:prSet presAssocID="{9DC1ECDF-CFC0-49CB-955B-C86C07F04CF7}" presName="bigChev" presStyleLbl="node1" presStyleIdx="1" presStyleCnt="3"/>
      <dgm:spPr/>
      <dgm:t>
        <a:bodyPr/>
        <a:lstStyle/>
        <a:p>
          <a:endParaRPr lang="en-US"/>
        </a:p>
      </dgm:t>
    </dgm:pt>
    <dgm:pt modelId="{F991290F-0C17-467F-8A97-9A0374089882}" type="pres">
      <dgm:prSet presAssocID="{334F6F9D-94A8-42AF-81AE-08A689256EA3}" presName="parTrans" presStyleCnt="0"/>
      <dgm:spPr/>
    </dgm:pt>
    <dgm:pt modelId="{A9815841-7055-4707-AD56-AD957A9AB610}" type="pres">
      <dgm:prSet presAssocID="{53428838-2869-4935-B72B-C14439EAD84D}" presName="node" presStyleLbl="alignAccFollowNode1" presStyleIdx="1" presStyleCnt="3" custScaleX="245853" custScaleY="120514">
        <dgm:presLayoutVars>
          <dgm:bulletEnabled val="1"/>
        </dgm:presLayoutVars>
      </dgm:prSet>
      <dgm:spPr/>
      <dgm:t>
        <a:bodyPr/>
        <a:lstStyle/>
        <a:p>
          <a:endParaRPr lang="en-US"/>
        </a:p>
      </dgm:t>
    </dgm:pt>
    <dgm:pt modelId="{73D788C4-B275-46F2-8DC9-AEA2186DE6A4}" type="pres">
      <dgm:prSet presAssocID="{9DC1ECDF-CFC0-49CB-955B-C86C07F04CF7}" presName="vSp" presStyleCnt="0"/>
      <dgm:spPr/>
    </dgm:pt>
    <dgm:pt modelId="{3797505D-A6BA-4428-B6D2-759D6C5E8B9D}" type="pres">
      <dgm:prSet presAssocID="{EF2661A7-6A11-46BD-BD04-E52D26657582}" presName="horFlow" presStyleCnt="0"/>
      <dgm:spPr/>
    </dgm:pt>
    <dgm:pt modelId="{C8DBE865-0F3B-4CA8-91F2-58175B42C718}" type="pres">
      <dgm:prSet presAssocID="{EF2661A7-6A11-46BD-BD04-E52D26657582}" presName="bigChev" presStyleLbl="node1" presStyleIdx="2" presStyleCnt="3"/>
      <dgm:spPr/>
      <dgm:t>
        <a:bodyPr/>
        <a:lstStyle/>
        <a:p>
          <a:endParaRPr lang="en-US"/>
        </a:p>
      </dgm:t>
    </dgm:pt>
    <dgm:pt modelId="{826D2CA0-392B-4C4C-B55A-D87D3F69EC68}" type="pres">
      <dgm:prSet presAssocID="{2D6EDC0E-2F8B-48E8-8769-B57CFE35EDD9}" presName="parTrans" presStyleCnt="0"/>
      <dgm:spPr/>
    </dgm:pt>
    <dgm:pt modelId="{F9575FEC-2B97-42A1-85CD-575755D2B433}" type="pres">
      <dgm:prSet presAssocID="{4199201E-0F79-46AB-AC85-7A2B197FB042}" presName="node" presStyleLbl="alignAccFollowNode1" presStyleIdx="2" presStyleCnt="3" custScaleX="242928" custScaleY="122064">
        <dgm:presLayoutVars>
          <dgm:bulletEnabled val="1"/>
        </dgm:presLayoutVars>
      </dgm:prSet>
      <dgm:spPr/>
      <dgm:t>
        <a:bodyPr/>
        <a:lstStyle/>
        <a:p>
          <a:endParaRPr lang="en-US"/>
        </a:p>
      </dgm:t>
    </dgm:pt>
  </dgm:ptLst>
  <dgm:cxnLst>
    <dgm:cxn modelId="{CE548450-73B7-4931-A797-830E2E021F20}" srcId="{9DC1ECDF-CFC0-49CB-955B-C86C07F04CF7}" destId="{53428838-2869-4935-B72B-C14439EAD84D}" srcOrd="0" destOrd="0" parTransId="{334F6F9D-94A8-42AF-81AE-08A689256EA3}" sibTransId="{B2F28B7E-5B9D-44D6-B2D9-FC3D5C49FB24}"/>
    <dgm:cxn modelId="{01BA0DC4-2D28-F54C-B361-755F4AF49CE2}" type="presOf" srcId="{EF2661A7-6A11-46BD-BD04-E52D26657582}" destId="{C8DBE865-0F3B-4CA8-91F2-58175B42C718}" srcOrd="0" destOrd="0" presId="urn:microsoft.com/office/officeart/2005/8/layout/lProcess3"/>
    <dgm:cxn modelId="{C79F1709-238D-4FC6-856C-518B924BB15F}" srcId="{EF2661A7-6A11-46BD-BD04-E52D26657582}" destId="{4199201E-0F79-46AB-AC85-7A2B197FB042}" srcOrd="0" destOrd="0" parTransId="{2D6EDC0E-2F8B-48E8-8769-B57CFE35EDD9}" sibTransId="{AA165728-8606-4CD1-9362-0D3C0E89A5D0}"/>
    <dgm:cxn modelId="{5E000B00-5C63-4816-9D13-398134497F25}" srcId="{CC1188B2-896B-4ABE-9107-61076598C216}" destId="{481D25F6-A755-4F4D-8CE2-F561060F9AE8}" srcOrd="0" destOrd="0" parTransId="{6A4DA8C0-612E-4284-932F-138C4CD60682}" sibTransId="{9784FBAA-983A-4011-B358-BF09FC152A97}"/>
    <dgm:cxn modelId="{48615A54-1287-8840-887C-5C74C7F8E35E}" type="presOf" srcId="{CC1188B2-896B-4ABE-9107-61076598C216}" destId="{D535E0BE-70DE-4FD0-869B-33E7C18B4AA3}" srcOrd="0" destOrd="0" presId="urn:microsoft.com/office/officeart/2005/8/layout/lProcess3"/>
    <dgm:cxn modelId="{BA4A623F-50C7-4B9C-A76F-C4C6F83EB24D}" srcId="{F64F8398-B885-4D47-9CBD-62E9592088D8}" destId="{9DC1ECDF-CFC0-49CB-955B-C86C07F04CF7}" srcOrd="1" destOrd="0" parTransId="{CDCE518E-349F-44FB-9C2C-9022017555FA}" sibTransId="{7413C4DB-FB8A-4F81-B116-0397992D27E9}"/>
    <dgm:cxn modelId="{C02C74F9-005F-1F4E-9417-533ECF26E8A8}" type="presOf" srcId="{4199201E-0F79-46AB-AC85-7A2B197FB042}" destId="{F9575FEC-2B97-42A1-85CD-575755D2B433}" srcOrd="0" destOrd="0" presId="urn:microsoft.com/office/officeart/2005/8/layout/lProcess3"/>
    <dgm:cxn modelId="{349B42D4-1006-A34D-90DE-A966F8EC708A}" type="presOf" srcId="{53428838-2869-4935-B72B-C14439EAD84D}" destId="{A9815841-7055-4707-AD56-AD957A9AB610}" srcOrd="0" destOrd="0" presId="urn:microsoft.com/office/officeart/2005/8/layout/lProcess3"/>
    <dgm:cxn modelId="{6CC2B930-46BC-44F5-A158-44FB9664ED2D}" srcId="{F64F8398-B885-4D47-9CBD-62E9592088D8}" destId="{CC1188B2-896B-4ABE-9107-61076598C216}" srcOrd="0" destOrd="0" parTransId="{AD2EE721-917F-4BD1-9134-76BB0E70D8AA}" sibTransId="{5BE0F778-67B2-4D95-9832-2CE7C44B692C}"/>
    <dgm:cxn modelId="{33967D32-34C2-435F-B351-43B1FD59BA53}" srcId="{F64F8398-B885-4D47-9CBD-62E9592088D8}" destId="{EF2661A7-6A11-46BD-BD04-E52D26657582}" srcOrd="2" destOrd="0" parTransId="{0880D9C3-B7B8-40C7-8D69-9236804ABD7D}" sibTransId="{F6F32EB3-1C7C-4518-8A8B-BAE529963FFD}"/>
    <dgm:cxn modelId="{45715D5A-425B-074C-9FC3-7E37230E8F8E}" type="presOf" srcId="{481D25F6-A755-4F4D-8CE2-F561060F9AE8}" destId="{CACBCFE1-96F7-424B-A73E-D36800565FC6}" srcOrd="0" destOrd="0" presId="urn:microsoft.com/office/officeart/2005/8/layout/lProcess3"/>
    <dgm:cxn modelId="{2578AF6E-E4B0-FB42-8C37-9926771D945F}" type="presOf" srcId="{9DC1ECDF-CFC0-49CB-955B-C86C07F04CF7}" destId="{697CEE0B-8DB3-4DEE-9030-D51D0A1F369F}" srcOrd="0" destOrd="0" presId="urn:microsoft.com/office/officeart/2005/8/layout/lProcess3"/>
    <dgm:cxn modelId="{88684BEA-2F24-2F46-BA1A-588FF93AC7B5}" type="presOf" srcId="{F64F8398-B885-4D47-9CBD-62E9592088D8}" destId="{D25F2953-3472-41EA-9231-20A378814742}" srcOrd="0" destOrd="0" presId="urn:microsoft.com/office/officeart/2005/8/layout/lProcess3"/>
    <dgm:cxn modelId="{83584C14-FF91-A045-8594-B53FDAEDAA36}" type="presParOf" srcId="{D25F2953-3472-41EA-9231-20A378814742}" destId="{C761F972-4DA4-4B80-8ECD-65818253FA35}" srcOrd="0" destOrd="0" presId="urn:microsoft.com/office/officeart/2005/8/layout/lProcess3"/>
    <dgm:cxn modelId="{2EFC5E3A-1989-6946-9787-927620B2FE99}" type="presParOf" srcId="{C761F972-4DA4-4B80-8ECD-65818253FA35}" destId="{D535E0BE-70DE-4FD0-869B-33E7C18B4AA3}" srcOrd="0" destOrd="0" presId="urn:microsoft.com/office/officeart/2005/8/layout/lProcess3"/>
    <dgm:cxn modelId="{F3B69B6B-F9FD-A94E-9BDF-C29CAE25F193}" type="presParOf" srcId="{C761F972-4DA4-4B80-8ECD-65818253FA35}" destId="{44489BC6-A440-4BAE-9DA0-E04DE3E9F57E}" srcOrd="1" destOrd="0" presId="urn:microsoft.com/office/officeart/2005/8/layout/lProcess3"/>
    <dgm:cxn modelId="{23487681-FD6B-5643-93C9-C30A131E4362}" type="presParOf" srcId="{C761F972-4DA4-4B80-8ECD-65818253FA35}" destId="{CACBCFE1-96F7-424B-A73E-D36800565FC6}" srcOrd="2" destOrd="0" presId="urn:microsoft.com/office/officeart/2005/8/layout/lProcess3"/>
    <dgm:cxn modelId="{02550D6F-E373-AF46-BDA8-85A138E6E0B5}" type="presParOf" srcId="{D25F2953-3472-41EA-9231-20A378814742}" destId="{89B99930-7E24-41E8-9DD2-E22DDFF62ED3}" srcOrd="1" destOrd="0" presId="urn:microsoft.com/office/officeart/2005/8/layout/lProcess3"/>
    <dgm:cxn modelId="{01CC4C56-59C7-5546-854C-E3A5E4844952}" type="presParOf" srcId="{D25F2953-3472-41EA-9231-20A378814742}" destId="{E742F258-2853-4AB1-BB62-6E58064B9E97}" srcOrd="2" destOrd="0" presId="urn:microsoft.com/office/officeart/2005/8/layout/lProcess3"/>
    <dgm:cxn modelId="{E60E49F1-FC2F-4A4B-B7C5-BF50820FC10A}" type="presParOf" srcId="{E742F258-2853-4AB1-BB62-6E58064B9E97}" destId="{697CEE0B-8DB3-4DEE-9030-D51D0A1F369F}" srcOrd="0" destOrd="0" presId="urn:microsoft.com/office/officeart/2005/8/layout/lProcess3"/>
    <dgm:cxn modelId="{FCD87FFF-976A-134F-BDD3-9B3EB98AA0A8}" type="presParOf" srcId="{E742F258-2853-4AB1-BB62-6E58064B9E97}" destId="{F991290F-0C17-467F-8A97-9A0374089882}" srcOrd="1" destOrd="0" presId="urn:microsoft.com/office/officeart/2005/8/layout/lProcess3"/>
    <dgm:cxn modelId="{0275CE9D-E50B-A842-9DDC-A9668ACFDBD9}" type="presParOf" srcId="{E742F258-2853-4AB1-BB62-6E58064B9E97}" destId="{A9815841-7055-4707-AD56-AD957A9AB610}" srcOrd="2" destOrd="0" presId="urn:microsoft.com/office/officeart/2005/8/layout/lProcess3"/>
    <dgm:cxn modelId="{73CFA7D9-61E5-024D-9F1B-8A8064E54FFE}" type="presParOf" srcId="{D25F2953-3472-41EA-9231-20A378814742}" destId="{73D788C4-B275-46F2-8DC9-AEA2186DE6A4}" srcOrd="3" destOrd="0" presId="urn:microsoft.com/office/officeart/2005/8/layout/lProcess3"/>
    <dgm:cxn modelId="{B14F59DF-FB62-584F-A337-CF90CF468C6E}" type="presParOf" srcId="{D25F2953-3472-41EA-9231-20A378814742}" destId="{3797505D-A6BA-4428-B6D2-759D6C5E8B9D}" srcOrd="4" destOrd="0" presId="urn:microsoft.com/office/officeart/2005/8/layout/lProcess3"/>
    <dgm:cxn modelId="{54ACAE3B-53B1-ED4F-A948-5DEE4AAEF069}" type="presParOf" srcId="{3797505D-A6BA-4428-B6D2-759D6C5E8B9D}" destId="{C8DBE865-0F3B-4CA8-91F2-58175B42C718}" srcOrd="0" destOrd="0" presId="urn:microsoft.com/office/officeart/2005/8/layout/lProcess3"/>
    <dgm:cxn modelId="{E7799DD5-A762-4846-BB78-E4F2DF314D3F}" type="presParOf" srcId="{3797505D-A6BA-4428-B6D2-759D6C5E8B9D}" destId="{826D2CA0-392B-4C4C-B55A-D87D3F69EC68}" srcOrd="1" destOrd="0" presId="urn:microsoft.com/office/officeart/2005/8/layout/lProcess3"/>
    <dgm:cxn modelId="{3DBD0DD6-AE6D-E34D-870C-098126581C2D}" type="presParOf" srcId="{3797505D-A6BA-4428-B6D2-759D6C5E8B9D}" destId="{F9575FEC-2B97-42A1-85CD-575755D2B433}"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84CB94-1152-4368-B66F-D255E3476996}"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076DD065-B968-4CC9-9C51-1F927973534D}">
      <dgm:prSet phldrT="[Text]" custT="1"/>
      <dgm:spPr>
        <a:solidFill>
          <a:srgbClr val="6CA3FF"/>
        </a:solidFill>
      </dgm:spPr>
      <dgm:t>
        <a:bodyPr/>
        <a:lstStyle/>
        <a:p>
          <a:pPr algn="l"/>
          <a:r>
            <a:rPr lang="en-GB" sz="4000" dirty="0">
              <a:latin typeface="+mn-lt"/>
            </a:rPr>
            <a:t>    Goal</a:t>
          </a:r>
        </a:p>
      </dgm:t>
    </dgm:pt>
    <dgm:pt modelId="{90116CEE-96F7-4264-A5CE-49B252CFD5E5}" type="parTrans" cxnId="{0594D173-E2F4-4D40-925B-C967A41EC476}">
      <dgm:prSet/>
      <dgm:spPr/>
      <dgm:t>
        <a:bodyPr/>
        <a:lstStyle/>
        <a:p>
          <a:endParaRPr lang="en-GB">
            <a:latin typeface="+mn-lt"/>
          </a:endParaRPr>
        </a:p>
      </dgm:t>
    </dgm:pt>
    <dgm:pt modelId="{029BFE38-9201-4BED-ADFE-898065CF902F}" type="sibTrans" cxnId="{0594D173-E2F4-4D40-925B-C967A41EC476}">
      <dgm:prSet/>
      <dgm:spPr/>
      <dgm:t>
        <a:bodyPr/>
        <a:lstStyle/>
        <a:p>
          <a:endParaRPr lang="en-GB">
            <a:latin typeface="+mn-lt"/>
          </a:endParaRPr>
        </a:p>
      </dgm:t>
    </dgm:pt>
    <dgm:pt modelId="{977DAC5D-E6B8-4064-A34A-1D82FED7FC45}">
      <dgm:prSet phldrT="[Text]" custT="1"/>
      <dgm:spPr>
        <a:solidFill>
          <a:srgbClr val="6CA3FF"/>
        </a:solidFill>
      </dgm:spPr>
      <dgm:t>
        <a:bodyPr/>
        <a:lstStyle/>
        <a:p>
          <a:pPr algn="l"/>
          <a:r>
            <a:rPr lang="en-GB" sz="3800" dirty="0">
              <a:latin typeface="+mn-lt"/>
            </a:rPr>
            <a:t> Objective</a:t>
          </a:r>
        </a:p>
      </dgm:t>
    </dgm:pt>
    <dgm:pt modelId="{3EB18E82-B697-4226-BF87-EFB80D51EB76}" type="parTrans" cxnId="{F7DAC784-AD7A-43C4-8627-810CD5F9A793}">
      <dgm:prSet/>
      <dgm:spPr/>
      <dgm:t>
        <a:bodyPr/>
        <a:lstStyle/>
        <a:p>
          <a:endParaRPr lang="en-GB">
            <a:latin typeface="+mn-lt"/>
          </a:endParaRPr>
        </a:p>
      </dgm:t>
    </dgm:pt>
    <dgm:pt modelId="{1F99854B-F41B-4BF5-8791-290BA0E7F19D}" type="sibTrans" cxnId="{F7DAC784-AD7A-43C4-8627-810CD5F9A793}">
      <dgm:prSet/>
      <dgm:spPr/>
      <dgm:t>
        <a:bodyPr/>
        <a:lstStyle/>
        <a:p>
          <a:endParaRPr lang="en-GB">
            <a:latin typeface="+mn-lt"/>
          </a:endParaRPr>
        </a:p>
      </dgm:t>
    </dgm:pt>
    <dgm:pt modelId="{1BB1B9EB-C07E-46BA-BFB6-36E8B04D0E94}">
      <dgm:prSet phldrT="[Text]" custT="1"/>
      <dgm:spPr>
        <a:solidFill>
          <a:srgbClr val="6CA3FF"/>
        </a:solidFill>
      </dgm:spPr>
      <dgm:t>
        <a:bodyPr/>
        <a:lstStyle/>
        <a:p>
          <a:pPr algn="l"/>
          <a:r>
            <a:rPr lang="en-GB" sz="4000" dirty="0">
              <a:latin typeface="+mn-lt"/>
            </a:rPr>
            <a:t> Indicator</a:t>
          </a:r>
        </a:p>
      </dgm:t>
    </dgm:pt>
    <dgm:pt modelId="{CB2672F2-F9B2-4BA4-B0DC-C4CC237C74AA}" type="parTrans" cxnId="{68ED4A0D-5E7E-4EC0-B910-689862D2C649}">
      <dgm:prSet/>
      <dgm:spPr/>
      <dgm:t>
        <a:bodyPr/>
        <a:lstStyle/>
        <a:p>
          <a:endParaRPr lang="en-GB">
            <a:latin typeface="+mn-lt"/>
          </a:endParaRPr>
        </a:p>
      </dgm:t>
    </dgm:pt>
    <dgm:pt modelId="{6FF0E580-B27A-4B48-A804-52BB432AB626}" type="sibTrans" cxnId="{68ED4A0D-5E7E-4EC0-B910-689862D2C649}">
      <dgm:prSet/>
      <dgm:spPr/>
      <dgm:t>
        <a:bodyPr/>
        <a:lstStyle/>
        <a:p>
          <a:endParaRPr lang="en-GB">
            <a:latin typeface="+mn-lt"/>
          </a:endParaRPr>
        </a:p>
      </dgm:t>
    </dgm:pt>
    <dgm:pt modelId="{4DD14232-AF63-4869-9B26-E4288ED4DB0D}">
      <dgm:prSet custT="1"/>
      <dgm:spPr>
        <a:solidFill>
          <a:schemeClr val="accent2">
            <a:lumMod val="40000"/>
            <a:lumOff val="60000"/>
            <a:alpha val="90000"/>
          </a:schemeClr>
        </a:solidFill>
        <a:ln>
          <a:noFill/>
        </a:ln>
      </dgm:spPr>
      <dgm:t>
        <a:bodyPr/>
        <a:lstStyle/>
        <a:p>
          <a:pPr algn="l"/>
          <a:r>
            <a:rPr lang="en-US" sz="2800" b="1" dirty="0">
              <a:latin typeface="+mn-lt"/>
            </a:rPr>
            <a:t> Fishing households have improved livelihoods</a:t>
          </a:r>
        </a:p>
      </dgm:t>
    </dgm:pt>
    <dgm:pt modelId="{94B54C94-BC92-4B58-BEC4-44A0C1AF18BC}" type="parTrans" cxnId="{726DD2DF-1CFE-4606-80CD-55861A546B2E}">
      <dgm:prSet/>
      <dgm:spPr/>
      <dgm:t>
        <a:bodyPr/>
        <a:lstStyle/>
        <a:p>
          <a:endParaRPr lang="en-GB">
            <a:latin typeface="+mn-lt"/>
          </a:endParaRPr>
        </a:p>
      </dgm:t>
    </dgm:pt>
    <dgm:pt modelId="{DF06F102-B0E5-4E2D-A2BA-2A2FB38EC869}" type="sibTrans" cxnId="{726DD2DF-1CFE-4606-80CD-55861A546B2E}">
      <dgm:prSet/>
      <dgm:spPr/>
      <dgm:t>
        <a:bodyPr/>
        <a:lstStyle/>
        <a:p>
          <a:endParaRPr lang="en-GB">
            <a:latin typeface="+mn-lt"/>
          </a:endParaRPr>
        </a:p>
      </dgm:t>
    </dgm:pt>
    <dgm:pt modelId="{DA54B02F-1ADC-4D77-A570-E738F842F257}">
      <dgm:prSet custT="1"/>
      <dgm:spPr>
        <a:solidFill>
          <a:schemeClr val="accent2">
            <a:lumMod val="40000"/>
            <a:lumOff val="60000"/>
            <a:alpha val="90000"/>
          </a:schemeClr>
        </a:solidFill>
        <a:ln>
          <a:noFill/>
        </a:ln>
      </dgm:spPr>
      <dgm:t>
        <a:bodyPr/>
        <a:lstStyle/>
        <a:p>
          <a:pPr algn="l"/>
          <a:r>
            <a:rPr lang="en-US" sz="2800" dirty="0">
              <a:latin typeface="+mn-lt"/>
            </a:rPr>
            <a:t>Incomes for fishers and fish workers increased</a:t>
          </a:r>
        </a:p>
      </dgm:t>
    </dgm:pt>
    <dgm:pt modelId="{B6ABE6A8-7791-4636-A843-E6717FF79E2A}" type="parTrans" cxnId="{F0ADE558-3D5E-4C7F-96C0-F4EBCBEE24EE}">
      <dgm:prSet/>
      <dgm:spPr/>
      <dgm:t>
        <a:bodyPr/>
        <a:lstStyle/>
        <a:p>
          <a:endParaRPr lang="en-GB">
            <a:latin typeface="+mn-lt"/>
          </a:endParaRPr>
        </a:p>
      </dgm:t>
    </dgm:pt>
    <dgm:pt modelId="{52491BFF-ED0C-4DD9-B2C7-F5773CC7CE85}" type="sibTrans" cxnId="{F0ADE558-3D5E-4C7F-96C0-F4EBCBEE24EE}">
      <dgm:prSet/>
      <dgm:spPr/>
      <dgm:t>
        <a:bodyPr/>
        <a:lstStyle/>
        <a:p>
          <a:endParaRPr lang="en-GB">
            <a:latin typeface="+mn-lt"/>
          </a:endParaRPr>
        </a:p>
      </dgm:t>
    </dgm:pt>
    <dgm:pt modelId="{658E7524-8206-4E39-A2CC-387A0A5AF44B}">
      <dgm:prSet custT="1"/>
      <dgm:spPr>
        <a:solidFill>
          <a:schemeClr val="accent2">
            <a:lumMod val="40000"/>
            <a:lumOff val="60000"/>
            <a:alpha val="90000"/>
          </a:schemeClr>
        </a:solidFill>
        <a:ln>
          <a:noFill/>
        </a:ln>
      </dgm:spPr>
      <dgm:t>
        <a:bodyPr/>
        <a:lstStyle/>
        <a:p>
          <a:pPr algn="l"/>
          <a:r>
            <a:rPr lang="en-US" sz="2400" dirty="0">
              <a:latin typeface="+mn-lt"/>
            </a:rPr>
            <a:t>Number fish workers employed full time in the harvest/post-harvest</a:t>
          </a:r>
          <a:endParaRPr lang="en-GB" sz="2400" dirty="0">
            <a:latin typeface="+mn-lt"/>
          </a:endParaRPr>
        </a:p>
      </dgm:t>
    </dgm:pt>
    <dgm:pt modelId="{CADCB158-8F57-4EB8-9216-D39B67D8BE40}" type="parTrans" cxnId="{834BFB4C-9B8E-4F28-A8A7-79E51702B9F7}">
      <dgm:prSet/>
      <dgm:spPr/>
      <dgm:t>
        <a:bodyPr/>
        <a:lstStyle/>
        <a:p>
          <a:endParaRPr lang="en-GB">
            <a:latin typeface="+mn-lt"/>
          </a:endParaRPr>
        </a:p>
      </dgm:t>
    </dgm:pt>
    <dgm:pt modelId="{8FB845ED-2E6F-42C4-BD88-8497445826B2}" type="sibTrans" cxnId="{834BFB4C-9B8E-4F28-A8A7-79E51702B9F7}">
      <dgm:prSet/>
      <dgm:spPr/>
      <dgm:t>
        <a:bodyPr/>
        <a:lstStyle/>
        <a:p>
          <a:endParaRPr lang="en-GB">
            <a:latin typeface="+mn-lt"/>
          </a:endParaRPr>
        </a:p>
      </dgm:t>
    </dgm:pt>
    <dgm:pt modelId="{A0862836-07FB-4398-ADC1-EA38EB6E8850}" type="pres">
      <dgm:prSet presAssocID="{7A84CB94-1152-4368-B66F-D255E3476996}" presName="Name0" presStyleCnt="0">
        <dgm:presLayoutVars>
          <dgm:chPref val="3"/>
          <dgm:dir/>
          <dgm:animLvl val="lvl"/>
          <dgm:resizeHandles/>
        </dgm:presLayoutVars>
      </dgm:prSet>
      <dgm:spPr/>
      <dgm:t>
        <a:bodyPr/>
        <a:lstStyle/>
        <a:p>
          <a:endParaRPr lang="en-US"/>
        </a:p>
      </dgm:t>
    </dgm:pt>
    <dgm:pt modelId="{02BFC8E9-C70A-45CA-B135-4B804A674BC6}" type="pres">
      <dgm:prSet presAssocID="{076DD065-B968-4CC9-9C51-1F927973534D}" presName="horFlow" presStyleCnt="0"/>
      <dgm:spPr/>
    </dgm:pt>
    <dgm:pt modelId="{294181FA-8405-427C-9B0C-9BD9E84AD753}" type="pres">
      <dgm:prSet presAssocID="{076DD065-B968-4CC9-9C51-1F927973534D}" presName="bigChev" presStyleLbl="node1" presStyleIdx="0" presStyleCnt="3" custScaleX="110424" custLinFactNeighborX="3262"/>
      <dgm:spPr/>
      <dgm:t>
        <a:bodyPr/>
        <a:lstStyle/>
        <a:p>
          <a:endParaRPr lang="en-US"/>
        </a:p>
      </dgm:t>
    </dgm:pt>
    <dgm:pt modelId="{B372136D-94E4-4D78-BE0D-2F9348DC969E}" type="pres">
      <dgm:prSet presAssocID="{94B54C94-BC92-4B58-BEC4-44A0C1AF18BC}" presName="parTrans" presStyleCnt="0"/>
      <dgm:spPr/>
    </dgm:pt>
    <dgm:pt modelId="{F6CE5859-1559-42B5-8CF4-33248079CC3A}" type="pres">
      <dgm:prSet presAssocID="{4DD14232-AF63-4869-9B26-E4288ED4DB0D}" presName="node" presStyleLbl="alignAccFollowNode1" presStyleIdx="0" presStyleCnt="3" custScaleX="234583" custScaleY="132533">
        <dgm:presLayoutVars>
          <dgm:bulletEnabled val="1"/>
        </dgm:presLayoutVars>
      </dgm:prSet>
      <dgm:spPr/>
      <dgm:t>
        <a:bodyPr/>
        <a:lstStyle/>
        <a:p>
          <a:endParaRPr lang="en-US"/>
        </a:p>
      </dgm:t>
    </dgm:pt>
    <dgm:pt modelId="{A69DBB7C-3735-41FB-82C5-C8D0DBF40E3E}" type="pres">
      <dgm:prSet presAssocID="{076DD065-B968-4CC9-9C51-1F927973534D}" presName="vSp" presStyleCnt="0"/>
      <dgm:spPr/>
    </dgm:pt>
    <dgm:pt modelId="{304371F8-DB35-4B0A-BA2A-07900914AFBF}" type="pres">
      <dgm:prSet presAssocID="{977DAC5D-E6B8-4064-A34A-1D82FED7FC45}" presName="horFlow" presStyleCnt="0"/>
      <dgm:spPr/>
    </dgm:pt>
    <dgm:pt modelId="{40C9B432-19D0-426F-8FA7-163AB596DB71}" type="pres">
      <dgm:prSet presAssocID="{977DAC5D-E6B8-4064-A34A-1D82FED7FC45}" presName="bigChev" presStyleLbl="node1" presStyleIdx="1" presStyleCnt="3" custScaleX="116339" custLinFactNeighborX="-5181" custLinFactNeighborY="-1265"/>
      <dgm:spPr/>
      <dgm:t>
        <a:bodyPr/>
        <a:lstStyle/>
        <a:p>
          <a:endParaRPr lang="en-US"/>
        </a:p>
      </dgm:t>
    </dgm:pt>
    <dgm:pt modelId="{B5913E51-C7E4-46CA-A1AF-FA18A496E14C}" type="pres">
      <dgm:prSet presAssocID="{B6ABE6A8-7791-4636-A843-E6717FF79E2A}" presName="parTrans" presStyleCnt="0"/>
      <dgm:spPr/>
    </dgm:pt>
    <dgm:pt modelId="{9BFF7070-890A-4ED3-B5C0-4524E4218A0E}" type="pres">
      <dgm:prSet presAssocID="{DA54B02F-1ADC-4D77-A570-E738F842F257}" presName="node" presStyleLbl="alignAccFollowNode1" presStyleIdx="1" presStyleCnt="3" custScaleX="231691" custScaleY="125487">
        <dgm:presLayoutVars>
          <dgm:bulletEnabled val="1"/>
        </dgm:presLayoutVars>
      </dgm:prSet>
      <dgm:spPr/>
      <dgm:t>
        <a:bodyPr/>
        <a:lstStyle/>
        <a:p>
          <a:endParaRPr lang="en-US"/>
        </a:p>
      </dgm:t>
    </dgm:pt>
    <dgm:pt modelId="{1089418E-7776-4F43-BD08-781F57AB9010}" type="pres">
      <dgm:prSet presAssocID="{977DAC5D-E6B8-4064-A34A-1D82FED7FC45}" presName="vSp" presStyleCnt="0"/>
      <dgm:spPr/>
    </dgm:pt>
    <dgm:pt modelId="{0E506D9F-496B-421E-98C6-5A324CC69C9B}" type="pres">
      <dgm:prSet presAssocID="{1BB1B9EB-C07E-46BA-BFB6-36E8B04D0E94}" presName="horFlow" presStyleCnt="0"/>
      <dgm:spPr/>
    </dgm:pt>
    <dgm:pt modelId="{7B52D7FD-940A-40A4-BA77-881E58B23776}" type="pres">
      <dgm:prSet presAssocID="{1BB1B9EB-C07E-46BA-BFB6-36E8B04D0E94}" presName="bigChev" presStyleLbl="node1" presStyleIdx="2" presStyleCnt="3" custScaleX="113324"/>
      <dgm:spPr/>
      <dgm:t>
        <a:bodyPr/>
        <a:lstStyle/>
        <a:p>
          <a:endParaRPr lang="en-US"/>
        </a:p>
      </dgm:t>
    </dgm:pt>
    <dgm:pt modelId="{7DE8964C-8594-4AB1-866A-3FFF23AE2E9C}" type="pres">
      <dgm:prSet presAssocID="{CADCB158-8F57-4EB8-9216-D39B67D8BE40}" presName="parTrans" presStyleCnt="0"/>
      <dgm:spPr/>
    </dgm:pt>
    <dgm:pt modelId="{703333E2-3379-4DEA-89E0-2D14DFF1E657}" type="pres">
      <dgm:prSet presAssocID="{658E7524-8206-4E39-A2CC-387A0A5AF44B}" presName="node" presStyleLbl="alignAccFollowNode1" presStyleIdx="2" presStyleCnt="3" custScaleX="237205" custScaleY="133292">
        <dgm:presLayoutVars>
          <dgm:bulletEnabled val="1"/>
        </dgm:presLayoutVars>
      </dgm:prSet>
      <dgm:spPr/>
      <dgm:t>
        <a:bodyPr/>
        <a:lstStyle/>
        <a:p>
          <a:endParaRPr lang="en-US"/>
        </a:p>
      </dgm:t>
    </dgm:pt>
  </dgm:ptLst>
  <dgm:cxnLst>
    <dgm:cxn modelId="{BD55F9A0-5506-412C-9BBC-524E24E57B7B}" type="presOf" srcId="{7A84CB94-1152-4368-B66F-D255E3476996}" destId="{A0862836-07FB-4398-ADC1-EA38EB6E8850}" srcOrd="0" destOrd="0" presId="urn:microsoft.com/office/officeart/2005/8/layout/lProcess3"/>
    <dgm:cxn modelId="{F0ADE558-3D5E-4C7F-96C0-F4EBCBEE24EE}" srcId="{977DAC5D-E6B8-4064-A34A-1D82FED7FC45}" destId="{DA54B02F-1ADC-4D77-A570-E738F842F257}" srcOrd="0" destOrd="0" parTransId="{B6ABE6A8-7791-4636-A843-E6717FF79E2A}" sibTransId="{52491BFF-ED0C-4DD9-B2C7-F5773CC7CE85}"/>
    <dgm:cxn modelId="{DE57150B-9568-495B-B7C7-07FAFC3D7974}" type="presOf" srcId="{DA54B02F-1ADC-4D77-A570-E738F842F257}" destId="{9BFF7070-890A-4ED3-B5C0-4524E4218A0E}" srcOrd="0" destOrd="0" presId="urn:microsoft.com/office/officeart/2005/8/layout/lProcess3"/>
    <dgm:cxn modelId="{726DD2DF-1CFE-4606-80CD-55861A546B2E}" srcId="{076DD065-B968-4CC9-9C51-1F927973534D}" destId="{4DD14232-AF63-4869-9B26-E4288ED4DB0D}" srcOrd="0" destOrd="0" parTransId="{94B54C94-BC92-4B58-BEC4-44A0C1AF18BC}" sibTransId="{DF06F102-B0E5-4E2D-A2BA-2A2FB38EC869}"/>
    <dgm:cxn modelId="{0594D173-E2F4-4D40-925B-C967A41EC476}" srcId="{7A84CB94-1152-4368-B66F-D255E3476996}" destId="{076DD065-B968-4CC9-9C51-1F927973534D}" srcOrd="0" destOrd="0" parTransId="{90116CEE-96F7-4264-A5CE-49B252CFD5E5}" sibTransId="{029BFE38-9201-4BED-ADFE-898065CF902F}"/>
    <dgm:cxn modelId="{9F0E515A-BEC5-4EB7-BF4A-4D232DA65677}" type="presOf" srcId="{4DD14232-AF63-4869-9B26-E4288ED4DB0D}" destId="{F6CE5859-1559-42B5-8CF4-33248079CC3A}" srcOrd="0" destOrd="0" presId="urn:microsoft.com/office/officeart/2005/8/layout/lProcess3"/>
    <dgm:cxn modelId="{68ED4A0D-5E7E-4EC0-B910-689862D2C649}" srcId="{7A84CB94-1152-4368-B66F-D255E3476996}" destId="{1BB1B9EB-C07E-46BA-BFB6-36E8B04D0E94}" srcOrd="2" destOrd="0" parTransId="{CB2672F2-F9B2-4BA4-B0DC-C4CC237C74AA}" sibTransId="{6FF0E580-B27A-4B48-A804-52BB432AB626}"/>
    <dgm:cxn modelId="{F7DAC784-AD7A-43C4-8627-810CD5F9A793}" srcId="{7A84CB94-1152-4368-B66F-D255E3476996}" destId="{977DAC5D-E6B8-4064-A34A-1D82FED7FC45}" srcOrd="1" destOrd="0" parTransId="{3EB18E82-B697-4226-BF87-EFB80D51EB76}" sibTransId="{1F99854B-F41B-4BF5-8791-290BA0E7F19D}"/>
    <dgm:cxn modelId="{5E59ACC0-1B8F-4FD6-AAA9-D101B392658E}" type="presOf" srcId="{977DAC5D-E6B8-4064-A34A-1D82FED7FC45}" destId="{40C9B432-19D0-426F-8FA7-163AB596DB71}" srcOrd="0" destOrd="0" presId="urn:microsoft.com/office/officeart/2005/8/layout/lProcess3"/>
    <dgm:cxn modelId="{834BFB4C-9B8E-4F28-A8A7-79E51702B9F7}" srcId="{1BB1B9EB-C07E-46BA-BFB6-36E8B04D0E94}" destId="{658E7524-8206-4E39-A2CC-387A0A5AF44B}" srcOrd="0" destOrd="0" parTransId="{CADCB158-8F57-4EB8-9216-D39B67D8BE40}" sibTransId="{8FB845ED-2E6F-42C4-BD88-8497445826B2}"/>
    <dgm:cxn modelId="{F0B21894-4151-460E-8F74-741CFDE0C1E8}" type="presOf" srcId="{658E7524-8206-4E39-A2CC-387A0A5AF44B}" destId="{703333E2-3379-4DEA-89E0-2D14DFF1E657}" srcOrd="0" destOrd="0" presId="urn:microsoft.com/office/officeart/2005/8/layout/lProcess3"/>
    <dgm:cxn modelId="{6963EB4F-D4A8-4ED8-97E0-C267862B0386}" type="presOf" srcId="{076DD065-B968-4CC9-9C51-1F927973534D}" destId="{294181FA-8405-427C-9B0C-9BD9E84AD753}" srcOrd="0" destOrd="0" presId="urn:microsoft.com/office/officeart/2005/8/layout/lProcess3"/>
    <dgm:cxn modelId="{353384E8-DD01-4FD3-8A37-CFEFA866660D}" type="presOf" srcId="{1BB1B9EB-C07E-46BA-BFB6-36E8B04D0E94}" destId="{7B52D7FD-940A-40A4-BA77-881E58B23776}" srcOrd="0" destOrd="0" presId="urn:microsoft.com/office/officeart/2005/8/layout/lProcess3"/>
    <dgm:cxn modelId="{38D1C60D-178B-4790-81FE-DD52A246AEDE}" type="presParOf" srcId="{A0862836-07FB-4398-ADC1-EA38EB6E8850}" destId="{02BFC8E9-C70A-45CA-B135-4B804A674BC6}" srcOrd="0" destOrd="0" presId="urn:microsoft.com/office/officeart/2005/8/layout/lProcess3"/>
    <dgm:cxn modelId="{170AA9E4-3703-4B64-9642-714CB9276432}" type="presParOf" srcId="{02BFC8E9-C70A-45CA-B135-4B804A674BC6}" destId="{294181FA-8405-427C-9B0C-9BD9E84AD753}" srcOrd="0" destOrd="0" presId="urn:microsoft.com/office/officeart/2005/8/layout/lProcess3"/>
    <dgm:cxn modelId="{AE6A6553-245D-4563-BDDB-B7EB89975D89}" type="presParOf" srcId="{02BFC8E9-C70A-45CA-B135-4B804A674BC6}" destId="{B372136D-94E4-4D78-BE0D-2F9348DC969E}" srcOrd="1" destOrd="0" presId="urn:microsoft.com/office/officeart/2005/8/layout/lProcess3"/>
    <dgm:cxn modelId="{E753D949-5067-42A4-A438-3A00B250D5E5}" type="presParOf" srcId="{02BFC8E9-C70A-45CA-B135-4B804A674BC6}" destId="{F6CE5859-1559-42B5-8CF4-33248079CC3A}" srcOrd="2" destOrd="0" presId="urn:microsoft.com/office/officeart/2005/8/layout/lProcess3"/>
    <dgm:cxn modelId="{05933D15-797B-4DCC-AC4B-0010D9915289}" type="presParOf" srcId="{A0862836-07FB-4398-ADC1-EA38EB6E8850}" destId="{A69DBB7C-3735-41FB-82C5-C8D0DBF40E3E}" srcOrd="1" destOrd="0" presId="urn:microsoft.com/office/officeart/2005/8/layout/lProcess3"/>
    <dgm:cxn modelId="{AD880DAF-E30B-402A-B55D-FE6BE1114824}" type="presParOf" srcId="{A0862836-07FB-4398-ADC1-EA38EB6E8850}" destId="{304371F8-DB35-4B0A-BA2A-07900914AFBF}" srcOrd="2" destOrd="0" presId="urn:microsoft.com/office/officeart/2005/8/layout/lProcess3"/>
    <dgm:cxn modelId="{ACF02C34-1168-49C9-97AA-CEEE9E4B5449}" type="presParOf" srcId="{304371F8-DB35-4B0A-BA2A-07900914AFBF}" destId="{40C9B432-19D0-426F-8FA7-163AB596DB71}" srcOrd="0" destOrd="0" presId="urn:microsoft.com/office/officeart/2005/8/layout/lProcess3"/>
    <dgm:cxn modelId="{6F7C29E5-22EE-4667-96D4-AA1F197AC17D}" type="presParOf" srcId="{304371F8-DB35-4B0A-BA2A-07900914AFBF}" destId="{B5913E51-C7E4-46CA-A1AF-FA18A496E14C}" srcOrd="1" destOrd="0" presId="urn:microsoft.com/office/officeart/2005/8/layout/lProcess3"/>
    <dgm:cxn modelId="{B047A153-719A-456B-A625-681CB6AB52A2}" type="presParOf" srcId="{304371F8-DB35-4B0A-BA2A-07900914AFBF}" destId="{9BFF7070-890A-4ED3-B5C0-4524E4218A0E}" srcOrd="2" destOrd="0" presId="urn:microsoft.com/office/officeart/2005/8/layout/lProcess3"/>
    <dgm:cxn modelId="{304A8CA3-74D6-4227-A9C7-5DFEE4D43CD5}" type="presParOf" srcId="{A0862836-07FB-4398-ADC1-EA38EB6E8850}" destId="{1089418E-7776-4F43-BD08-781F57AB9010}" srcOrd="3" destOrd="0" presId="urn:microsoft.com/office/officeart/2005/8/layout/lProcess3"/>
    <dgm:cxn modelId="{D23B0981-1E4B-45BA-BC5F-F44732487586}" type="presParOf" srcId="{A0862836-07FB-4398-ADC1-EA38EB6E8850}" destId="{0E506D9F-496B-421E-98C6-5A324CC69C9B}" srcOrd="4" destOrd="0" presId="urn:microsoft.com/office/officeart/2005/8/layout/lProcess3"/>
    <dgm:cxn modelId="{3D71A4B0-B4EB-4786-9A70-329FB3C36A05}" type="presParOf" srcId="{0E506D9F-496B-421E-98C6-5A324CC69C9B}" destId="{7B52D7FD-940A-40A4-BA77-881E58B23776}" srcOrd="0" destOrd="0" presId="urn:microsoft.com/office/officeart/2005/8/layout/lProcess3"/>
    <dgm:cxn modelId="{E6CF6268-E767-4292-8E6C-8BFCCBC8BF4D}" type="presParOf" srcId="{0E506D9F-496B-421E-98C6-5A324CC69C9B}" destId="{7DE8964C-8594-4AB1-866A-3FFF23AE2E9C}" srcOrd="1" destOrd="0" presId="urn:microsoft.com/office/officeart/2005/8/layout/lProcess3"/>
    <dgm:cxn modelId="{931FD318-4A3F-43BB-86E0-140E7D9B9D3B}" type="presParOf" srcId="{0E506D9F-496B-421E-98C6-5A324CC69C9B}" destId="{703333E2-3379-4DEA-89E0-2D14DFF1E657}"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84CB94-1152-4368-B66F-D255E3476996}"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076DD065-B968-4CC9-9C51-1F927973534D}">
      <dgm:prSet phldrT="[Text]" custT="1"/>
      <dgm:spPr>
        <a:solidFill>
          <a:srgbClr val="6CA3FF"/>
        </a:solidFill>
      </dgm:spPr>
      <dgm:t>
        <a:bodyPr/>
        <a:lstStyle/>
        <a:p>
          <a:pPr algn="l"/>
          <a:r>
            <a:rPr lang="es-ES" sz="4000" dirty="0">
              <a:latin typeface="+mn-lt"/>
              <a:ea typeface="+mn-lt"/>
              <a:cs typeface="+mn-lt"/>
            </a:rPr>
            <a:t> </a:t>
          </a:r>
          <a:r>
            <a:rPr lang="en-GB" sz="4000" dirty="0">
              <a:latin typeface="+mn-lt"/>
            </a:rPr>
            <a:t>Goal</a:t>
          </a:r>
        </a:p>
      </dgm:t>
    </dgm:pt>
    <dgm:pt modelId="{90116CEE-96F7-4264-A5CE-49B252CFD5E5}" type="parTrans" cxnId="{0594D173-E2F4-4D40-925B-C967A41EC476}">
      <dgm:prSet/>
      <dgm:spPr/>
      <dgm:t>
        <a:bodyPr/>
        <a:lstStyle/>
        <a:p>
          <a:endParaRPr lang="en-GB">
            <a:latin typeface="+mn-lt"/>
          </a:endParaRPr>
        </a:p>
      </dgm:t>
    </dgm:pt>
    <dgm:pt modelId="{029BFE38-9201-4BED-ADFE-898065CF902F}" type="sibTrans" cxnId="{0594D173-E2F4-4D40-925B-C967A41EC476}">
      <dgm:prSet/>
      <dgm:spPr/>
      <dgm:t>
        <a:bodyPr/>
        <a:lstStyle/>
        <a:p>
          <a:endParaRPr lang="en-GB">
            <a:latin typeface="+mn-lt"/>
          </a:endParaRPr>
        </a:p>
      </dgm:t>
    </dgm:pt>
    <dgm:pt modelId="{977DAC5D-E6B8-4064-A34A-1D82FED7FC45}">
      <dgm:prSet phldrT="[Text]" custT="1"/>
      <dgm:spPr>
        <a:solidFill>
          <a:srgbClr val="6CA3FF"/>
        </a:solidFill>
      </dgm:spPr>
      <dgm:t>
        <a:bodyPr/>
        <a:lstStyle/>
        <a:p>
          <a:pPr algn="l"/>
          <a:r>
            <a:rPr lang="en-GB" sz="3800" dirty="0">
              <a:latin typeface="+mn-lt"/>
            </a:rPr>
            <a:t> Objective</a:t>
          </a:r>
        </a:p>
      </dgm:t>
    </dgm:pt>
    <dgm:pt modelId="{3EB18E82-B697-4226-BF87-EFB80D51EB76}" type="parTrans" cxnId="{F7DAC784-AD7A-43C4-8627-810CD5F9A793}">
      <dgm:prSet/>
      <dgm:spPr/>
      <dgm:t>
        <a:bodyPr/>
        <a:lstStyle/>
        <a:p>
          <a:endParaRPr lang="en-GB">
            <a:latin typeface="+mn-lt"/>
          </a:endParaRPr>
        </a:p>
      </dgm:t>
    </dgm:pt>
    <dgm:pt modelId="{1F99854B-F41B-4BF5-8791-290BA0E7F19D}" type="sibTrans" cxnId="{F7DAC784-AD7A-43C4-8627-810CD5F9A793}">
      <dgm:prSet/>
      <dgm:spPr/>
      <dgm:t>
        <a:bodyPr/>
        <a:lstStyle/>
        <a:p>
          <a:endParaRPr lang="en-GB">
            <a:latin typeface="+mn-lt"/>
          </a:endParaRPr>
        </a:p>
      </dgm:t>
    </dgm:pt>
    <dgm:pt modelId="{1BB1B9EB-C07E-46BA-BFB6-36E8B04D0E94}">
      <dgm:prSet phldrT="[Text]" custT="1"/>
      <dgm:spPr>
        <a:solidFill>
          <a:srgbClr val="6CA3FF"/>
        </a:solidFill>
      </dgm:spPr>
      <dgm:t>
        <a:bodyPr/>
        <a:lstStyle/>
        <a:p>
          <a:pPr algn="l"/>
          <a:r>
            <a:rPr lang="en-GB" sz="4000" dirty="0">
              <a:latin typeface="+mn-lt"/>
            </a:rPr>
            <a:t> Indicator</a:t>
          </a:r>
        </a:p>
      </dgm:t>
    </dgm:pt>
    <dgm:pt modelId="{CB2672F2-F9B2-4BA4-B0DC-C4CC237C74AA}" type="parTrans" cxnId="{68ED4A0D-5E7E-4EC0-B910-689862D2C649}">
      <dgm:prSet/>
      <dgm:spPr/>
      <dgm:t>
        <a:bodyPr/>
        <a:lstStyle/>
        <a:p>
          <a:endParaRPr lang="en-GB">
            <a:latin typeface="+mn-lt"/>
          </a:endParaRPr>
        </a:p>
      </dgm:t>
    </dgm:pt>
    <dgm:pt modelId="{6FF0E580-B27A-4B48-A804-52BB432AB626}" type="sibTrans" cxnId="{68ED4A0D-5E7E-4EC0-B910-689862D2C649}">
      <dgm:prSet/>
      <dgm:spPr/>
      <dgm:t>
        <a:bodyPr/>
        <a:lstStyle/>
        <a:p>
          <a:endParaRPr lang="en-GB">
            <a:latin typeface="+mn-lt"/>
          </a:endParaRPr>
        </a:p>
      </dgm:t>
    </dgm:pt>
    <dgm:pt modelId="{4DD14232-AF63-4869-9B26-E4288ED4DB0D}">
      <dgm:prSet custT="1"/>
      <dgm:spPr>
        <a:solidFill>
          <a:schemeClr val="accent2">
            <a:lumMod val="40000"/>
            <a:lumOff val="60000"/>
            <a:alpha val="90000"/>
          </a:schemeClr>
        </a:solidFill>
        <a:ln>
          <a:noFill/>
        </a:ln>
      </dgm:spPr>
      <dgm:t>
        <a:bodyPr/>
        <a:lstStyle/>
        <a:p>
          <a:pPr algn="l"/>
          <a:r>
            <a:rPr lang="en-US" sz="2800" b="1" dirty="0">
              <a:latin typeface="+mn-lt"/>
            </a:rPr>
            <a:t>Fishing households have improved livelihoods</a:t>
          </a:r>
        </a:p>
      </dgm:t>
    </dgm:pt>
    <dgm:pt modelId="{94B54C94-BC92-4B58-BEC4-44A0C1AF18BC}" type="parTrans" cxnId="{726DD2DF-1CFE-4606-80CD-55861A546B2E}">
      <dgm:prSet/>
      <dgm:spPr/>
      <dgm:t>
        <a:bodyPr/>
        <a:lstStyle/>
        <a:p>
          <a:endParaRPr lang="en-GB">
            <a:latin typeface="+mn-lt"/>
          </a:endParaRPr>
        </a:p>
      </dgm:t>
    </dgm:pt>
    <dgm:pt modelId="{DF06F102-B0E5-4E2D-A2BA-2A2FB38EC869}" type="sibTrans" cxnId="{726DD2DF-1CFE-4606-80CD-55861A546B2E}">
      <dgm:prSet/>
      <dgm:spPr/>
      <dgm:t>
        <a:bodyPr/>
        <a:lstStyle/>
        <a:p>
          <a:endParaRPr lang="en-GB">
            <a:latin typeface="+mn-lt"/>
          </a:endParaRPr>
        </a:p>
      </dgm:t>
    </dgm:pt>
    <dgm:pt modelId="{DA54B02F-1ADC-4D77-A570-E738F842F257}">
      <dgm:prSet custT="1"/>
      <dgm:spPr>
        <a:solidFill>
          <a:schemeClr val="accent2">
            <a:lumMod val="40000"/>
            <a:lumOff val="60000"/>
            <a:alpha val="90000"/>
          </a:schemeClr>
        </a:solidFill>
        <a:ln>
          <a:noFill/>
        </a:ln>
      </dgm:spPr>
      <dgm:t>
        <a:bodyPr/>
        <a:lstStyle/>
        <a:p>
          <a:pPr algn="l"/>
          <a:r>
            <a:rPr lang="en-US" sz="2800" dirty="0">
              <a:latin typeface="+mn-lt"/>
            </a:rPr>
            <a:t>Credit and savings programmes established</a:t>
          </a:r>
        </a:p>
      </dgm:t>
    </dgm:pt>
    <dgm:pt modelId="{B6ABE6A8-7791-4636-A843-E6717FF79E2A}" type="parTrans" cxnId="{F0ADE558-3D5E-4C7F-96C0-F4EBCBEE24EE}">
      <dgm:prSet/>
      <dgm:spPr/>
      <dgm:t>
        <a:bodyPr/>
        <a:lstStyle/>
        <a:p>
          <a:endParaRPr lang="en-GB">
            <a:latin typeface="+mn-lt"/>
          </a:endParaRPr>
        </a:p>
      </dgm:t>
    </dgm:pt>
    <dgm:pt modelId="{52491BFF-ED0C-4DD9-B2C7-F5773CC7CE85}" type="sibTrans" cxnId="{F0ADE558-3D5E-4C7F-96C0-F4EBCBEE24EE}">
      <dgm:prSet/>
      <dgm:spPr/>
      <dgm:t>
        <a:bodyPr/>
        <a:lstStyle/>
        <a:p>
          <a:endParaRPr lang="en-GB">
            <a:latin typeface="+mn-lt"/>
          </a:endParaRPr>
        </a:p>
      </dgm:t>
    </dgm:pt>
    <dgm:pt modelId="{658E7524-8206-4E39-A2CC-387A0A5AF44B}">
      <dgm:prSet custT="1"/>
      <dgm:spPr>
        <a:solidFill>
          <a:schemeClr val="accent2">
            <a:lumMod val="40000"/>
            <a:lumOff val="60000"/>
            <a:alpha val="90000"/>
          </a:schemeClr>
        </a:solidFill>
        <a:ln>
          <a:noFill/>
        </a:ln>
      </dgm:spPr>
      <dgm:t>
        <a:bodyPr/>
        <a:lstStyle/>
        <a:p>
          <a:pPr algn="l"/>
          <a:r>
            <a:rPr lang="en-US" sz="2400" dirty="0">
              <a:latin typeface="+mn-lt"/>
            </a:rPr>
            <a:t>Number fish workers employed full time in the harvest/post-harvest</a:t>
          </a:r>
          <a:endParaRPr lang="en-GB" sz="2400" dirty="0">
            <a:latin typeface="+mn-lt"/>
          </a:endParaRPr>
        </a:p>
      </dgm:t>
    </dgm:pt>
    <dgm:pt modelId="{CADCB158-8F57-4EB8-9216-D39B67D8BE40}" type="parTrans" cxnId="{834BFB4C-9B8E-4F28-A8A7-79E51702B9F7}">
      <dgm:prSet/>
      <dgm:spPr/>
      <dgm:t>
        <a:bodyPr/>
        <a:lstStyle/>
        <a:p>
          <a:endParaRPr lang="en-GB">
            <a:latin typeface="+mn-lt"/>
          </a:endParaRPr>
        </a:p>
      </dgm:t>
    </dgm:pt>
    <dgm:pt modelId="{8FB845ED-2E6F-42C4-BD88-8497445826B2}" type="sibTrans" cxnId="{834BFB4C-9B8E-4F28-A8A7-79E51702B9F7}">
      <dgm:prSet/>
      <dgm:spPr/>
      <dgm:t>
        <a:bodyPr/>
        <a:lstStyle/>
        <a:p>
          <a:endParaRPr lang="en-GB">
            <a:latin typeface="+mn-lt"/>
          </a:endParaRPr>
        </a:p>
      </dgm:t>
    </dgm:pt>
    <dgm:pt modelId="{A0862836-07FB-4398-ADC1-EA38EB6E8850}" type="pres">
      <dgm:prSet presAssocID="{7A84CB94-1152-4368-B66F-D255E3476996}" presName="Name0" presStyleCnt="0">
        <dgm:presLayoutVars>
          <dgm:chPref val="3"/>
          <dgm:dir/>
          <dgm:animLvl val="lvl"/>
          <dgm:resizeHandles/>
        </dgm:presLayoutVars>
      </dgm:prSet>
      <dgm:spPr/>
      <dgm:t>
        <a:bodyPr/>
        <a:lstStyle/>
        <a:p>
          <a:endParaRPr lang="en-US"/>
        </a:p>
      </dgm:t>
    </dgm:pt>
    <dgm:pt modelId="{02BFC8E9-C70A-45CA-B135-4B804A674BC6}" type="pres">
      <dgm:prSet presAssocID="{076DD065-B968-4CC9-9C51-1F927973534D}" presName="horFlow" presStyleCnt="0"/>
      <dgm:spPr/>
    </dgm:pt>
    <dgm:pt modelId="{294181FA-8405-427C-9B0C-9BD9E84AD753}" type="pres">
      <dgm:prSet presAssocID="{076DD065-B968-4CC9-9C51-1F927973534D}" presName="bigChev" presStyleLbl="node1" presStyleIdx="0" presStyleCnt="3" custScaleX="110424" custLinFactNeighborX="3262"/>
      <dgm:spPr/>
      <dgm:t>
        <a:bodyPr/>
        <a:lstStyle/>
        <a:p>
          <a:endParaRPr lang="en-US"/>
        </a:p>
      </dgm:t>
    </dgm:pt>
    <dgm:pt modelId="{B372136D-94E4-4D78-BE0D-2F9348DC969E}" type="pres">
      <dgm:prSet presAssocID="{94B54C94-BC92-4B58-BEC4-44A0C1AF18BC}" presName="parTrans" presStyleCnt="0"/>
      <dgm:spPr/>
    </dgm:pt>
    <dgm:pt modelId="{F6CE5859-1559-42B5-8CF4-33248079CC3A}" type="pres">
      <dgm:prSet presAssocID="{4DD14232-AF63-4869-9B26-E4288ED4DB0D}" presName="node" presStyleLbl="alignAccFollowNode1" presStyleIdx="0" presStyleCnt="3" custScaleX="234583" custScaleY="132533">
        <dgm:presLayoutVars>
          <dgm:bulletEnabled val="1"/>
        </dgm:presLayoutVars>
      </dgm:prSet>
      <dgm:spPr/>
      <dgm:t>
        <a:bodyPr/>
        <a:lstStyle/>
        <a:p>
          <a:endParaRPr lang="en-US"/>
        </a:p>
      </dgm:t>
    </dgm:pt>
    <dgm:pt modelId="{A69DBB7C-3735-41FB-82C5-C8D0DBF40E3E}" type="pres">
      <dgm:prSet presAssocID="{076DD065-B968-4CC9-9C51-1F927973534D}" presName="vSp" presStyleCnt="0"/>
      <dgm:spPr/>
    </dgm:pt>
    <dgm:pt modelId="{304371F8-DB35-4B0A-BA2A-07900914AFBF}" type="pres">
      <dgm:prSet presAssocID="{977DAC5D-E6B8-4064-A34A-1D82FED7FC45}" presName="horFlow" presStyleCnt="0"/>
      <dgm:spPr/>
    </dgm:pt>
    <dgm:pt modelId="{40C9B432-19D0-426F-8FA7-163AB596DB71}" type="pres">
      <dgm:prSet presAssocID="{977DAC5D-E6B8-4064-A34A-1D82FED7FC45}" presName="bigChev" presStyleLbl="node1" presStyleIdx="1" presStyleCnt="3" custScaleX="116339" custLinFactNeighborX="-5181" custLinFactNeighborY="-1265"/>
      <dgm:spPr/>
      <dgm:t>
        <a:bodyPr/>
        <a:lstStyle/>
        <a:p>
          <a:endParaRPr lang="en-US"/>
        </a:p>
      </dgm:t>
    </dgm:pt>
    <dgm:pt modelId="{B5913E51-C7E4-46CA-A1AF-FA18A496E14C}" type="pres">
      <dgm:prSet presAssocID="{B6ABE6A8-7791-4636-A843-E6717FF79E2A}" presName="parTrans" presStyleCnt="0"/>
      <dgm:spPr/>
    </dgm:pt>
    <dgm:pt modelId="{9BFF7070-890A-4ED3-B5C0-4524E4218A0E}" type="pres">
      <dgm:prSet presAssocID="{DA54B02F-1ADC-4D77-A570-E738F842F257}" presName="node" presStyleLbl="alignAccFollowNode1" presStyleIdx="1" presStyleCnt="3" custScaleX="231691" custScaleY="125487">
        <dgm:presLayoutVars>
          <dgm:bulletEnabled val="1"/>
        </dgm:presLayoutVars>
      </dgm:prSet>
      <dgm:spPr/>
      <dgm:t>
        <a:bodyPr/>
        <a:lstStyle/>
        <a:p>
          <a:endParaRPr lang="en-US"/>
        </a:p>
      </dgm:t>
    </dgm:pt>
    <dgm:pt modelId="{1089418E-7776-4F43-BD08-781F57AB9010}" type="pres">
      <dgm:prSet presAssocID="{977DAC5D-E6B8-4064-A34A-1D82FED7FC45}" presName="vSp" presStyleCnt="0"/>
      <dgm:spPr/>
    </dgm:pt>
    <dgm:pt modelId="{0E506D9F-496B-421E-98C6-5A324CC69C9B}" type="pres">
      <dgm:prSet presAssocID="{1BB1B9EB-C07E-46BA-BFB6-36E8B04D0E94}" presName="horFlow" presStyleCnt="0"/>
      <dgm:spPr/>
    </dgm:pt>
    <dgm:pt modelId="{7B52D7FD-940A-40A4-BA77-881E58B23776}" type="pres">
      <dgm:prSet presAssocID="{1BB1B9EB-C07E-46BA-BFB6-36E8B04D0E94}" presName="bigChev" presStyleLbl="node1" presStyleIdx="2" presStyleCnt="3" custScaleX="113324"/>
      <dgm:spPr/>
      <dgm:t>
        <a:bodyPr/>
        <a:lstStyle/>
        <a:p>
          <a:endParaRPr lang="en-US"/>
        </a:p>
      </dgm:t>
    </dgm:pt>
    <dgm:pt modelId="{7DE8964C-8594-4AB1-866A-3FFF23AE2E9C}" type="pres">
      <dgm:prSet presAssocID="{CADCB158-8F57-4EB8-9216-D39B67D8BE40}" presName="parTrans" presStyleCnt="0"/>
      <dgm:spPr/>
    </dgm:pt>
    <dgm:pt modelId="{703333E2-3379-4DEA-89E0-2D14DFF1E657}" type="pres">
      <dgm:prSet presAssocID="{658E7524-8206-4E39-A2CC-387A0A5AF44B}" presName="node" presStyleLbl="alignAccFollowNode1" presStyleIdx="2" presStyleCnt="3" custScaleX="237205" custScaleY="133292">
        <dgm:presLayoutVars>
          <dgm:bulletEnabled val="1"/>
        </dgm:presLayoutVars>
      </dgm:prSet>
      <dgm:spPr/>
      <dgm:t>
        <a:bodyPr/>
        <a:lstStyle/>
        <a:p>
          <a:endParaRPr lang="en-US"/>
        </a:p>
      </dgm:t>
    </dgm:pt>
  </dgm:ptLst>
  <dgm:cxnLst>
    <dgm:cxn modelId="{7BBD7855-C8CF-C042-A5E7-1B068BB47E30}" type="presOf" srcId="{4DD14232-AF63-4869-9B26-E4288ED4DB0D}" destId="{F6CE5859-1559-42B5-8CF4-33248079CC3A}" srcOrd="0" destOrd="0" presId="urn:microsoft.com/office/officeart/2005/8/layout/lProcess3"/>
    <dgm:cxn modelId="{F7DAC784-AD7A-43C4-8627-810CD5F9A793}" srcId="{7A84CB94-1152-4368-B66F-D255E3476996}" destId="{977DAC5D-E6B8-4064-A34A-1D82FED7FC45}" srcOrd="1" destOrd="0" parTransId="{3EB18E82-B697-4226-BF87-EFB80D51EB76}" sibTransId="{1F99854B-F41B-4BF5-8791-290BA0E7F19D}"/>
    <dgm:cxn modelId="{95F41257-582A-8544-8655-077779F700AA}" type="presOf" srcId="{977DAC5D-E6B8-4064-A34A-1D82FED7FC45}" destId="{40C9B432-19D0-426F-8FA7-163AB596DB71}" srcOrd="0" destOrd="0" presId="urn:microsoft.com/office/officeart/2005/8/layout/lProcess3"/>
    <dgm:cxn modelId="{7D09A1AF-2955-F94D-B1E8-E16B1247F0EE}" type="presOf" srcId="{DA54B02F-1ADC-4D77-A570-E738F842F257}" destId="{9BFF7070-890A-4ED3-B5C0-4524E4218A0E}" srcOrd="0" destOrd="0" presId="urn:microsoft.com/office/officeart/2005/8/layout/lProcess3"/>
    <dgm:cxn modelId="{726DD2DF-1CFE-4606-80CD-55861A546B2E}" srcId="{076DD065-B968-4CC9-9C51-1F927973534D}" destId="{4DD14232-AF63-4869-9B26-E4288ED4DB0D}" srcOrd="0" destOrd="0" parTransId="{94B54C94-BC92-4B58-BEC4-44A0C1AF18BC}" sibTransId="{DF06F102-B0E5-4E2D-A2BA-2A2FB38EC869}"/>
    <dgm:cxn modelId="{1537922E-FF09-2E4B-A569-757B613A7041}" type="presOf" srcId="{658E7524-8206-4E39-A2CC-387A0A5AF44B}" destId="{703333E2-3379-4DEA-89E0-2D14DFF1E657}" srcOrd="0" destOrd="0" presId="urn:microsoft.com/office/officeart/2005/8/layout/lProcess3"/>
    <dgm:cxn modelId="{68ED4A0D-5E7E-4EC0-B910-689862D2C649}" srcId="{7A84CB94-1152-4368-B66F-D255E3476996}" destId="{1BB1B9EB-C07E-46BA-BFB6-36E8B04D0E94}" srcOrd="2" destOrd="0" parTransId="{CB2672F2-F9B2-4BA4-B0DC-C4CC237C74AA}" sibTransId="{6FF0E580-B27A-4B48-A804-52BB432AB626}"/>
    <dgm:cxn modelId="{6EBDD337-7FDB-484C-ABD8-F0892589E5F2}" type="presOf" srcId="{7A84CB94-1152-4368-B66F-D255E3476996}" destId="{A0862836-07FB-4398-ADC1-EA38EB6E8850}" srcOrd="0" destOrd="0" presId="urn:microsoft.com/office/officeart/2005/8/layout/lProcess3"/>
    <dgm:cxn modelId="{834BFB4C-9B8E-4F28-A8A7-79E51702B9F7}" srcId="{1BB1B9EB-C07E-46BA-BFB6-36E8B04D0E94}" destId="{658E7524-8206-4E39-A2CC-387A0A5AF44B}" srcOrd="0" destOrd="0" parTransId="{CADCB158-8F57-4EB8-9216-D39B67D8BE40}" sibTransId="{8FB845ED-2E6F-42C4-BD88-8497445826B2}"/>
    <dgm:cxn modelId="{43A612F0-8315-054E-A805-C0DC51D77C14}" type="presOf" srcId="{1BB1B9EB-C07E-46BA-BFB6-36E8B04D0E94}" destId="{7B52D7FD-940A-40A4-BA77-881E58B23776}" srcOrd="0" destOrd="0" presId="urn:microsoft.com/office/officeart/2005/8/layout/lProcess3"/>
    <dgm:cxn modelId="{0594D173-E2F4-4D40-925B-C967A41EC476}" srcId="{7A84CB94-1152-4368-B66F-D255E3476996}" destId="{076DD065-B968-4CC9-9C51-1F927973534D}" srcOrd="0" destOrd="0" parTransId="{90116CEE-96F7-4264-A5CE-49B252CFD5E5}" sibTransId="{029BFE38-9201-4BED-ADFE-898065CF902F}"/>
    <dgm:cxn modelId="{F0ADE558-3D5E-4C7F-96C0-F4EBCBEE24EE}" srcId="{977DAC5D-E6B8-4064-A34A-1D82FED7FC45}" destId="{DA54B02F-1ADC-4D77-A570-E738F842F257}" srcOrd="0" destOrd="0" parTransId="{B6ABE6A8-7791-4636-A843-E6717FF79E2A}" sibTransId="{52491BFF-ED0C-4DD9-B2C7-F5773CC7CE85}"/>
    <dgm:cxn modelId="{E61A8A76-6B68-E24E-B295-F145838FE0E0}" type="presOf" srcId="{076DD065-B968-4CC9-9C51-1F927973534D}" destId="{294181FA-8405-427C-9B0C-9BD9E84AD753}" srcOrd="0" destOrd="0" presId="urn:microsoft.com/office/officeart/2005/8/layout/lProcess3"/>
    <dgm:cxn modelId="{A7E0FB10-A27D-7041-925E-992D414E497C}" type="presParOf" srcId="{A0862836-07FB-4398-ADC1-EA38EB6E8850}" destId="{02BFC8E9-C70A-45CA-B135-4B804A674BC6}" srcOrd="0" destOrd="0" presId="urn:microsoft.com/office/officeart/2005/8/layout/lProcess3"/>
    <dgm:cxn modelId="{B4E03EC5-426E-5C40-AEB6-2FC6CEC7E588}" type="presParOf" srcId="{02BFC8E9-C70A-45CA-B135-4B804A674BC6}" destId="{294181FA-8405-427C-9B0C-9BD9E84AD753}" srcOrd="0" destOrd="0" presId="urn:microsoft.com/office/officeart/2005/8/layout/lProcess3"/>
    <dgm:cxn modelId="{F8D9E284-9CAE-F040-A655-D7106026024D}" type="presParOf" srcId="{02BFC8E9-C70A-45CA-B135-4B804A674BC6}" destId="{B372136D-94E4-4D78-BE0D-2F9348DC969E}" srcOrd="1" destOrd="0" presId="urn:microsoft.com/office/officeart/2005/8/layout/lProcess3"/>
    <dgm:cxn modelId="{FBA9DD3A-A3CF-384E-ADF0-B3BBF0B0AB26}" type="presParOf" srcId="{02BFC8E9-C70A-45CA-B135-4B804A674BC6}" destId="{F6CE5859-1559-42B5-8CF4-33248079CC3A}" srcOrd="2" destOrd="0" presId="urn:microsoft.com/office/officeart/2005/8/layout/lProcess3"/>
    <dgm:cxn modelId="{84DE5695-B75B-F148-AF6E-1E9F90CF9B8F}" type="presParOf" srcId="{A0862836-07FB-4398-ADC1-EA38EB6E8850}" destId="{A69DBB7C-3735-41FB-82C5-C8D0DBF40E3E}" srcOrd="1" destOrd="0" presId="urn:microsoft.com/office/officeart/2005/8/layout/lProcess3"/>
    <dgm:cxn modelId="{8B2AACFA-FFF2-1B43-837F-552DD17149AB}" type="presParOf" srcId="{A0862836-07FB-4398-ADC1-EA38EB6E8850}" destId="{304371F8-DB35-4B0A-BA2A-07900914AFBF}" srcOrd="2" destOrd="0" presId="urn:microsoft.com/office/officeart/2005/8/layout/lProcess3"/>
    <dgm:cxn modelId="{0FE5E1ED-2049-3A45-BB1F-E06DFDC23327}" type="presParOf" srcId="{304371F8-DB35-4B0A-BA2A-07900914AFBF}" destId="{40C9B432-19D0-426F-8FA7-163AB596DB71}" srcOrd="0" destOrd="0" presId="urn:microsoft.com/office/officeart/2005/8/layout/lProcess3"/>
    <dgm:cxn modelId="{B68716A9-E9CF-3F49-9B4F-DCF1D83F2FC1}" type="presParOf" srcId="{304371F8-DB35-4B0A-BA2A-07900914AFBF}" destId="{B5913E51-C7E4-46CA-A1AF-FA18A496E14C}" srcOrd="1" destOrd="0" presId="urn:microsoft.com/office/officeart/2005/8/layout/lProcess3"/>
    <dgm:cxn modelId="{0B8919E0-5205-BB4B-A5EE-4C9ADA2AE4A5}" type="presParOf" srcId="{304371F8-DB35-4B0A-BA2A-07900914AFBF}" destId="{9BFF7070-890A-4ED3-B5C0-4524E4218A0E}" srcOrd="2" destOrd="0" presId="urn:microsoft.com/office/officeart/2005/8/layout/lProcess3"/>
    <dgm:cxn modelId="{3DBCA7CB-33D1-3E4B-A2FF-D02C29BE17BF}" type="presParOf" srcId="{A0862836-07FB-4398-ADC1-EA38EB6E8850}" destId="{1089418E-7776-4F43-BD08-781F57AB9010}" srcOrd="3" destOrd="0" presId="urn:microsoft.com/office/officeart/2005/8/layout/lProcess3"/>
    <dgm:cxn modelId="{00615827-7246-3F4A-88A0-A383CA5544E5}" type="presParOf" srcId="{A0862836-07FB-4398-ADC1-EA38EB6E8850}" destId="{0E506D9F-496B-421E-98C6-5A324CC69C9B}" srcOrd="4" destOrd="0" presId="urn:microsoft.com/office/officeart/2005/8/layout/lProcess3"/>
    <dgm:cxn modelId="{72353E3C-D9BB-A14F-8F87-13873C6E6F18}" type="presParOf" srcId="{0E506D9F-496B-421E-98C6-5A324CC69C9B}" destId="{7B52D7FD-940A-40A4-BA77-881E58B23776}" srcOrd="0" destOrd="0" presId="urn:microsoft.com/office/officeart/2005/8/layout/lProcess3"/>
    <dgm:cxn modelId="{83998888-83E1-F043-9FB6-D343C003CB8A}" type="presParOf" srcId="{0E506D9F-496B-421E-98C6-5A324CC69C9B}" destId="{7DE8964C-8594-4AB1-866A-3FFF23AE2E9C}" srcOrd="1" destOrd="0" presId="urn:microsoft.com/office/officeart/2005/8/layout/lProcess3"/>
    <dgm:cxn modelId="{16DAC4F1-38A3-4546-8282-A327EA9503C6}" type="presParOf" srcId="{0E506D9F-496B-421E-98C6-5A324CC69C9B}" destId="{703333E2-3379-4DEA-89E0-2D14DFF1E657}"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84CB94-1152-4368-B66F-D255E3476996}"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076DD065-B968-4CC9-9C51-1F927973534D}">
      <dgm:prSet phldrT="[Text]" custT="1"/>
      <dgm:spPr>
        <a:solidFill>
          <a:srgbClr val="6CA3FF"/>
        </a:solidFill>
      </dgm:spPr>
      <dgm:t>
        <a:bodyPr/>
        <a:lstStyle/>
        <a:p>
          <a:pPr algn="l"/>
          <a:r>
            <a:rPr lang="en-GB" sz="3200" dirty="0">
              <a:latin typeface="+mn-lt"/>
            </a:rPr>
            <a:t>    Goal</a:t>
          </a:r>
        </a:p>
      </dgm:t>
    </dgm:pt>
    <dgm:pt modelId="{90116CEE-96F7-4264-A5CE-49B252CFD5E5}" type="parTrans" cxnId="{0594D173-E2F4-4D40-925B-C967A41EC476}">
      <dgm:prSet/>
      <dgm:spPr/>
      <dgm:t>
        <a:bodyPr/>
        <a:lstStyle/>
        <a:p>
          <a:endParaRPr lang="en-GB">
            <a:latin typeface="+mn-lt"/>
          </a:endParaRPr>
        </a:p>
      </dgm:t>
    </dgm:pt>
    <dgm:pt modelId="{029BFE38-9201-4BED-ADFE-898065CF902F}" type="sibTrans" cxnId="{0594D173-E2F4-4D40-925B-C967A41EC476}">
      <dgm:prSet/>
      <dgm:spPr/>
      <dgm:t>
        <a:bodyPr/>
        <a:lstStyle/>
        <a:p>
          <a:endParaRPr lang="en-GB">
            <a:latin typeface="+mn-lt"/>
          </a:endParaRPr>
        </a:p>
      </dgm:t>
    </dgm:pt>
    <dgm:pt modelId="{977DAC5D-E6B8-4064-A34A-1D82FED7FC45}">
      <dgm:prSet phldrT="[Text]" custT="1"/>
      <dgm:spPr>
        <a:solidFill>
          <a:srgbClr val="6CA3FF"/>
        </a:solidFill>
      </dgm:spPr>
      <dgm:t>
        <a:bodyPr/>
        <a:lstStyle/>
        <a:p>
          <a:pPr algn="l"/>
          <a:r>
            <a:rPr lang="en-GB" sz="3200" dirty="0">
              <a:latin typeface="+mn-lt"/>
            </a:rPr>
            <a:t> Objective</a:t>
          </a:r>
        </a:p>
      </dgm:t>
    </dgm:pt>
    <dgm:pt modelId="{3EB18E82-B697-4226-BF87-EFB80D51EB76}" type="parTrans" cxnId="{F7DAC784-AD7A-43C4-8627-810CD5F9A793}">
      <dgm:prSet/>
      <dgm:spPr/>
      <dgm:t>
        <a:bodyPr/>
        <a:lstStyle/>
        <a:p>
          <a:endParaRPr lang="en-GB">
            <a:latin typeface="+mn-lt"/>
          </a:endParaRPr>
        </a:p>
      </dgm:t>
    </dgm:pt>
    <dgm:pt modelId="{1F99854B-F41B-4BF5-8791-290BA0E7F19D}" type="sibTrans" cxnId="{F7DAC784-AD7A-43C4-8627-810CD5F9A793}">
      <dgm:prSet/>
      <dgm:spPr/>
      <dgm:t>
        <a:bodyPr/>
        <a:lstStyle/>
        <a:p>
          <a:endParaRPr lang="en-GB">
            <a:latin typeface="+mn-lt"/>
          </a:endParaRPr>
        </a:p>
      </dgm:t>
    </dgm:pt>
    <dgm:pt modelId="{1BB1B9EB-C07E-46BA-BFB6-36E8B04D0E94}">
      <dgm:prSet phldrT="[Text]" custT="1"/>
      <dgm:spPr>
        <a:solidFill>
          <a:srgbClr val="6CA3FF"/>
        </a:solidFill>
      </dgm:spPr>
      <dgm:t>
        <a:bodyPr/>
        <a:lstStyle/>
        <a:p>
          <a:pPr algn="l"/>
          <a:r>
            <a:rPr lang="en-GB" sz="3200" dirty="0">
              <a:latin typeface="+mn-lt"/>
            </a:rPr>
            <a:t>Indicator</a:t>
          </a:r>
        </a:p>
      </dgm:t>
    </dgm:pt>
    <dgm:pt modelId="{CB2672F2-F9B2-4BA4-B0DC-C4CC237C74AA}" type="parTrans" cxnId="{68ED4A0D-5E7E-4EC0-B910-689862D2C649}">
      <dgm:prSet/>
      <dgm:spPr/>
      <dgm:t>
        <a:bodyPr/>
        <a:lstStyle/>
        <a:p>
          <a:endParaRPr lang="en-GB">
            <a:latin typeface="+mn-lt"/>
          </a:endParaRPr>
        </a:p>
      </dgm:t>
    </dgm:pt>
    <dgm:pt modelId="{6FF0E580-B27A-4B48-A804-52BB432AB626}" type="sibTrans" cxnId="{68ED4A0D-5E7E-4EC0-B910-689862D2C649}">
      <dgm:prSet/>
      <dgm:spPr/>
      <dgm:t>
        <a:bodyPr/>
        <a:lstStyle/>
        <a:p>
          <a:endParaRPr lang="en-GB">
            <a:latin typeface="+mn-lt"/>
          </a:endParaRPr>
        </a:p>
      </dgm:t>
    </dgm:pt>
    <dgm:pt modelId="{4DD14232-AF63-4869-9B26-E4288ED4DB0D}">
      <dgm:prSet custT="1"/>
      <dgm:spPr>
        <a:solidFill>
          <a:schemeClr val="accent5">
            <a:lumMod val="60000"/>
            <a:lumOff val="40000"/>
            <a:alpha val="90000"/>
          </a:schemeClr>
        </a:solidFill>
        <a:ln>
          <a:noFill/>
        </a:ln>
      </dgm:spPr>
      <dgm:t>
        <a:bodyPr/>
        <a:lstStyle/>
        <a:p>
          <a:pPr algn="l"/>
          <a:r>
            <a:rPr lang="en-US" sz="2800" b="1" dirty="0">
              <a:latin typeface="+mn-lt"/>
            </a:rPr>
            <a:t>Improve compliance with FA and DOF rules  and regulations</a:t>
          </a:r>
        </a:p>
      </dgm:t>
    </dgm:pt>
    <dgm:pt modelId="{94B54C94-BC92-4B58-BEC4-44A0C1AF18BC}" type="parTrans" cxnId="{726DD2DF-1CFE-4606-80CD-55861A546B2E}">
      <dgm:prSet/>
      <dgm:spPr/>
      <dgm:t>
        <a:bodyPr/>
        <a:lstStyle/>
        <a:p>
          <a:endParaRPr lang="en-GB">
            <a:latin typeface="+mn-lt"/>
          </a:endParaRPr>
        </a:p>
      </dgm:t>
    </dgm:pt>
    <dgm:pt modelId="{DF06F102-B0E5-4E2D-A2BA-2A2FB38EC869}" type="sibTrans" cxnId="{726DD2DF-1CFE-4606-80CD-55861A546B2E}">
      <dgm:prSet/>
      <dgm:spPr/>
      <dgm:t>
        <a:bodyPr/>
        <a:lstStyle/>
        <a:p>
          <a:endParaRPr lang="en-GB">
            <a:latin typeface="+mn-lt"/>
          </a:endParaRPr>
        </a:p>
      </dgm:t>
    </dgm:pt>
    <dgm:pt modelId="{DA54B02F-1ADC-4D77-A570-E738F842F257}">
      <dgm:prSet custT="1"/>
      <dgm:spPr>
        <a:solidFill>
          <a:schemeClr val="accent5">
            <a:lumMod val="60000"/>
            <a:lumOff val="40000"/>
            <a:alpha val="90000"/>
          </a:schemeClr>
        </a:solidFill>
        <a:ln>
          <a:noFill/>
        </a:ln>
      </dgm:spPr>
      <dgm:t>
        <a:bodyPr/>
        <a:lstStyle/>
        <a:p>
          <a:pPr algn="l"/>
          <a:r>
            <a:rPr lang="en-US" sz="2400" dirty="0">
              <a:latin typeface="+mn-lt"/>
            </a:rPr>
            <a:t> Strengthened Fishers Associations and Beach Village Committees (BVC)</a:t>
          </a:r>
        </a:p>
      </dgm:t>
    </dgm:pt>
    <dgm:pt modelId="{B6ABE6A8-7791-4636-A843-E6717FF79E2A}" type="parTrans" cxnId="{F0ADE558-3D5E-4C7F-96C0-F4EBCBEE24EE}">
      <dgm:prSet/>
      <dgm:spPr/>
      <dgm:t>
        <a:bodyPr/>
        <a:lstStyle/>
        <a:p>
          <a:endParaRPr lang="en-GB">
            <a:latin typeface="+mn-lt"/>
          </a:endParaRPr>
        </a:p>
      </dgm:t>
    </dgm:pt>
    <dgm:pt modelId="{52491BFF-ED0C-4DD9-B2C7-F5773CC7CE85}" type="sibTrans" cxnId="{F0ADE558-3D5E-4C7F-96C0-F4EBCBEE24EE}">
      <dgm:prSet/>
      <dgm:spPr/>
      <dgm:t>
        <a:bodyPr/>
        <a:lstStyle/>
        <a:p>
          <a:endParaRPr lang="en-GB">
            <a:latin typeface="+mn-lt"/>
          </a:endParaRPr>
        </a:p>
      </dgm:t>
    </dgm:pt>
    <dgm:pt modelId="{658E7524-8206-4E39-A2CC-387A0A5AF44B}">
      <dgm:prSet custT="1"/>
      <dgm:spPr>
        <a:solidFill>
          <a:schemeClr val="accent5">
            <a:lumMod val="60000"/>
            <a:lumOff val="40000"/>
            <a:alpha val="90000"/>
          </a:schemeClr>
        </a:solidFill>
        <a:ln>
          <a:noFill/>
        </a:ln>
      </dgm:spPr>
      <dgm:t>
        <a:bodyPr/>
        <a:lstStyle/>
        <a:p>
          <a:pPr algn="l">
            <a:lnSpc>
              <a:spcPct val="90000"/>
            </a:lnSpc>
          </a:pPr>
          <a:r>
            <a:rPr lang="en-US" sz="2400" dirty="0">
              <a:latin typeface="+mn-lt"/>
            </a:rPr>
            <a:t>Reports from FAs and BVCs indicate reduction in illegal fishing and </a:t>
          </a:r>
          <a:r>
            <a:rPr lang="es-ES" sz="2400" dirty="0">
              <a:latin typeface="+mn-lt"/>
            </a:rPr>
            <a:t>non-compliant </a:t>
          </a:r>
          <a:r>
            <a:rPr lang="en-US" sz="2400" dirty="0">
              <a:latin typeface="+mn-lt"/>
            </a:rPr>
            <a:t>activity </a:t>
          </a:r>
        </a:p>
      </dgm:t>
    </dgm:pt>
    <dgm:pt modelId="{CADCB158-8F57-4EB8-9216-D39B67D8BE40}" type="parTrans" cxnId="{834BFB4C-9B8E-4F28-A8A7-79E51702B9F7}">
      <dgm:prSet/>
      <dgm:spPr/>
      <dgm:t>
        <a:bodyPr/>
        <a:lstStyle/>
        <a:p>
          <a:endParaRPr lang="en-GB">
            <a:latin typeface="+mn-lt"/>
          </a:endParaRPr>
        </a:p>
      </dgm:t>
    </dgm:pt>
    <dgm:pt modelId="{8FB845ED-2E6F-42C4-BD88-8497445826B2}" type="sibTrans" cxnId="{834BFB4C-9B8E-4F28-A8A7-79E51702B9F7}">
      <dgm:prSet/>
      <dgm:spPr/>
      <dgm:t>
        <a:bodyPr/>
        <a:lstStyle/>
        <a:p>
          <a:endParaRPr lang="en-GB">
            <a:latin typeface="+mn-lt"/>
          </a:endParaRPr>
        </a:p>
      </dgm:t>
    </dgm:pt>
    <dgm:pt modelId="{A0862836-07FB-4398-ADC1-EA38EB6E8850}" type="pres">
      <dgm:prSet presAssocID="{7A84CB94-1152-4368-B66F-D255E3476996}" presName="Name0" presStyleCnt="0">
        <dgm:presLayoutVars>
          <dgm:chPref val="3"/>
          <dgm:dir/>
          <dgm:animLvl val="lvl"/>
          <dgm:resizeHandles/>
        </dgm:presLayoutVars>
      </dgm:prSet>
      <dgm:spPr/>
      <dgm:t>
        <a:bodyPr/>
        <a:lstStyle/>
        <a:p>
          <a:endParaRPr lang="en-US"/>
        </a:p>
      </dgm:t>
    </dgm:pt>
    <dgm:pt modelId="{02BFC8E9-C70A-45CA-B135-4B804A674BC6}" type="pres">
      <dgm:prSet presAssocID="{076DD065-B968-4CC9-9C51-1F927973534D}" presName="horFlow" presStyleCnt="0"/>
      <dgm:spPr/>
    </dgm:pt>
    <dgm:pt modelId="{294181FA-8405-427C-9B0C-9BD9E84AD753}" type="pres">
      <dgm:prSet presAssocID="{076DD065-B968-4CC9-9C51-1F927973534D}" presName="bigChev" presStyleLbl="node1" presStyleIdx="0" presStyleCnt="3" custScaleX="106792" custScaleY="113020" custLinFactNeighborX="16621" custLinFactNeighborY="2240"/>
      <dgm:spPr/>
      <dgm:t>
        <a:bodyPr/>
        <a:lstStyle/>
        <a:p>
          <a:endParaRPr lang="en-US"/>
        </a:p>
      </dgm:t>
    </dgm:pt>
    <dgm:pt modelId="{B372136D-94E4-4D78-BE0D-2F9348DC969E}" type="pres">
      <dgm:prSet presAssocID="{94B54C94-BC92-4B58-BEC4-44A0C1AF18BC}" presName="parTrans" presStyleCnt="0"/>
      <dgm:spPr/>
    </dgm:pt>
    <dgm:pt modelId="{F6CE5859-1559-42B5-8CF4-33248079CC3A}" type="pres">
      <dgm:prSet presAssocID="{4DD14232-AF63-4869-9B26-E4288ED4DB0D}" presName="node" presStyleLbl="alignAccFollowNode1" presStyleIdx="0" presStyleCnt="3" custScaleX="286096" custScaleY="137252" custLinFactNeighborX="14796">
        <dgm:presLayoutVars>
          <dgm:bulletEnabled val="1"/>
        </dgm:presLayoutVars>
      </dgm:prSet>
      <dgm:spPr/>
      <dgm:t>
        <a:bodyPr/>
        <a:lstStyle/>
        <a:p>
          <a:endParaRPr lang="en-US"/>
        </a:p>
      </dgm:t>
    </dgm:pt>
    <dgm:pt modelId="{A69DBB7C-3735-41FB-82C5-C8D0DBF40E3E}" type="pres">
      <dgm:prSet presAssocID="{076DD065-B968-4CC9-9C51-1F927973534D}" presName="vSp" presStyleCnt="0"/>
      <dgm:spPr/>
    </dgm:pt>
    <dgm:pt modelId="{304371F8-DB35-4B0A-BA2A-07900914AFBF}" type="pres">
      <dgm:prSet presAssocID="{977DAC5D-E6B8-4064-A34A-1D82FED7FC45}" presName="horFlow" presStyleCnt="0"/>
      <dgm:spPr/>
    </dgm:pt>
    <dgm:pt modelId="{40C9B432-19D0-426F-8FA7-163AB596DB71}" type="pres">
      <dgm:prSet presAssocID="{977DAC5D-E6B8-4064-A34A-1D82FED7FC45}" presName="bigChev" presStyleLbl="node1" presStyleIdx="1" presStyleCnt="3" custScaleX="114984" custScaleY="112993"/>
      <dgm:spPr/>
      <dgm:t>
        <a:bodyPr/>
        <a:lstStyle/>
        <a:p>
          <a:endParaRPr lang="en-US"/>
        </a:p>
      </dgm:t>
    </dgm:pt>
    <dgm:pt modelId="{B5913E51-C7E4-46CA-A1AF-FA18A496E14C}" type="pres">
      <dgm:prSet presAssocID="{B6ABE6A8-7791-4636-A843-E6717FF79E2A}" presName="parTrans" presStyleCnt="0"/>
      <dgm:spPr/>
    </dgm:pt>
    <dgm:pt modelId="{9BFF7070-890A-4ED3-B5C0-4524E4218A0E}" type="pres">
      <dgm:prSet presAssocID="{DA54B02F-1ADC-4D77-A570-E738F842F257}" presName="node" presStyleLbl="alignAccFollowNode1" presStyleIdx="1" presStyleCnt="3" custScaleX="278267" custScaleY="150457" custLinFactNeighborX="-25893">
        <dgm:presLayoutVars>
          <dgm:bulletEnabled val="1"/>
        </dgm:presLayoutVars>
      </dgm:prSet>
      <dgm:spPr/>
      <dgm:t>
        <a:bodyPr/>
        <a:lstStyle/>
        <a:p>
          <a:endParaRPr lang="en-US"/>
        </a:p>
      </dgm:t>
    </dgm:pt>
    <dgm:pt modelId="{1089418E-7776-4F43-BD08-781F57AB9010}" type="pres">
      <dgm:prSet presAssocID="{977DAC5D-E6B8-4064-A34A-1D82FED7FC45}" presName="vSp" presStyleCnt="0"/>
      <dgm:spPr/>
    </dgm:pt>
    <dgm:pt modelId="{0E506D9F-496B-421E-98C6-5A324CC69C9B}" type="pres">
      <dgm:prSet presAssocID="{1BB1B9EB-C07E-46BA-BFB6-36E8B04D0E94}" presName="horFlow" presStyleCnt="0"/>
      <dgm:spPr/>
    </dgm:pt>
    <dgm:pt modelId="{7B52D7FD-940A-40A4-BA77-881E58B23776}" type="pres">
      <dgm:prSet presAssocID="{1BB1B9EB-C07E-46BA-BFB6-36E8B04D0E94}" presName="bigChev" presStyleLbl="node1" presStyleIdx="2" presStyleCnt="3" custScaleX="112714" custScaleY="108662"/>
      <dgm:spPr/>
      <dgm:t>
        <a:bodyPr/>
        <a:lstStyle/>
        <a:p>
          <a:endParaRPr lang="en-US"/>
        </a:p>
      </dgm:t>
    </dgm:pt>
    <dgm:pt modelId="{7DE8964C-8594-4AB1-866A-3FFF23AE2E9C}" type="pres">
      <dgm:prSet presAssocID="{CADCB158-8F57-4EB8-9216-D39B67D8BE40}" presName="parTrans" presStyleCnt="0"/>
      <dgm:spPr/>
    </dgm:pt>
    <dgm:pt modelId="{703333E2-3379-4DEA-89E0-2D14DFF1E657}" type="pres">
      <dgm:prSet presAssocID="{658E7524-8206-4E39-A2CC-387A0A5AF44B}" presName="node" presStyleLbl="alignAccFollowNode1" presStyleIdx="2" presStyleCnt="3" custScaleX="276906" custScaleY="155411" custLinFactNeighborX="-36990">
        <dgm:presLayoutVars>
          <dgm:bulletEnabled val="1"/>
        </dgm:presLayoutVars>
      </dgm:prSet>
      <dgm:spPr/>
      <dgm:t>
        <a:bodyPr/>
        <a:lstStyle/>
        <a:p>
          <a:endParaRPr lang="en-US"/>
        </a:p>
      </dgm:t>
    </dgm:pt>
  </dgm:ptLst>
  <dgm:cxnLst>
    <dgm:cxn modelId="{F7DAC784-AD7A-43C4-8627-810CD5F9A793}" srcId="{7A84CB94-1152-4368-B66F-D255E3476996}" destId="{977DAC5D-E6B8-4064-A34A-1D82FED7FC45}" srcOrd="1" destOrd="0" parTransId="{3EB18E82-B697-4226-BF87-EFB80D51EB76}" sibTransId="{1F99854B-F41B-4BF5-8791-290BA0E7F19D}"/>
    <dgm:cxn modelId="{EE47F083-2351-49C2-B9F4-42C47D1D6D2A}" type="presOf" srcId="{977DAC5D-E6B8-4064-A34A-1D82FED7FC45}" destId="{40C9B432-19D0-426F-8FA7-163AB596DB71}" srcOrd="0" destOrd="0" presId="urn:microsoft.com/office/officeart/2005/8/layout/lProcess3"/>
    <dgm:cxn modelId="{726DD2DF-1CFE-4606-80CD-55861A546B2E}" srcId="{076DD065-B968-4CC9-9C51-1F927973534D}" destId="{4DD14232-AF63-4869-9B26-E4288ED4DB0D}" srcOrd="0" destOrd="0" parTransId="{94B54C94-BC92-4B58-BEC4-44A0C1AF18BC}" sibTransId="{DF06F102-B0E5-4E2D-A2BA-2A2FB38EC869}"/>
    <dgm:cxn modelId="{99C42A1E-C5B0-4010-A1CA-6E60C7C92E4F}" type="presOf" srcId="{4DD14232-AF63-4869-9B26-E4288ED4DB0D}" destId="{F6CE5859-1559-42B5-8CF4-33248079CC3A}" srcOrd="0" destOrd="0" presId="urn:microsoft.com/office/officeart/2005/8/layout/lProcess3"/>
    <dgm:cxn modelId="{0B72FAC6-3FCF-4B6F-AAC5-63EE7548CE24}" type="presOf" srcId="{1BB1B9EB-C07E-46BA-BFB6-36E8B04D0E94}" destId="{7B52D7FD-940A-40A4-BA77-881E58B23776}" srcOrd="0" destOrd="0" presId="urn:microsoft.com/office/officeart/2005/8/layout/lProcess3"/>
    <dgm:cxn modelId="{68ED4A0D-5E7E-4EC0-B910-689862D2C649}" srcId="{7A84CB94-1152-4368-B66F-D255E3476996}" destId="{1BB1B9EB-C07E-46BA-BFB6-36E8B04D0E94}" srcOrd="2" destOrd="0" parTransId="{CB2672F2-F9B2-4BA4-B0DC-C4CC237C74AA}" sibTransId="{6FF0E580-B27A-4B48-A804-52BB432AB626}"/>
    <dgm:cxn modelId="{B3D29FD0-D805-42B1-ABF7-F694F14961EB}" type="presOf" srcId="{DA54B02F-1ADC-4D77-A570-E738F842F257}" destId="{9BFF7070-890A-4ED3-B5C0-4524E4218A0E}" srcOrd="0" destOrd="0" presId="urn:microsoft.com/office/officeart/2005/8/layout/lProcess3"/>
    <dgm:cxn modelId="{834BFB4C-9B8E-4F28-A8A7-79E51702B9F7}" srcId="{1BB1B9EB-C07E-46BA-BFB6-36E8B04D0E94}" destId="{658E7524-8206-4E39-A2CC-387A0A5AF44B}" srcOrd="0" destOrd="0" parTransId="{CADCB158-8F57-4EB8-9216-D39B67D8BE40}" sibTransId="{8FB845ED-2E6F-42C4-BD88-8497445826B2}"/>
    <dgm:cxn modelId="{BFFDC95A-27ED-4210-9651-7F15F6ED7AAD}" type="presOf" srcId="{7A84CB94-1152-4368-B66F-D255E3476996}" destId="{A0862836-07FB-4398-ADC1-EA38EB6E8850}" srcOrd="0" destOrd="0" presId="urn:microsoft.com/office/officeart/2005/8/layout/lProcess3"/>
    <dgm:cxn modelId="{0594D173-E2F4-4D40-925B-C967A41EC476}" srcId="{7A84CB94-1152-4368-B66F-D255E3476996}" destId="{076DD065-B968-4CC9-9C51-1F927973534D}" srcOrd="0" destOrd="0" parTransId="{90116CEE-96F7-4264-A5CE-49B252CFD5E5}" sibTransId="{029BFE38-9201-4BED-ADFE-898065CF902F}"/>
    <dgm:cxn modelId="{9AFD2CD7-EEED-452A-BF9B-D5AF5593EF7E}" type="presOf" srcId="{658E7524-8206-4E39-A2CC-387A0A5AF44B}" destId="{703333E2-3379-4DEA-89E0-2D14DFF1E657}" srcOrd="0" destOrd="0" presId="urn:microsoft.com/office/officeart/2005/8/layout/lProcess3"/>
    <dgm:cxn modelId="{F0ADE558-3D5E-4C7F-96C0-F4EBCBEE24EE}" srcId="{977DAC5D-E6B8-4064-A34A-1D82FED7FC45}" destId="{DA54B02F-1ADC-4D77-A570-E738F842F257}" srcOrd="0" destOrd="0" parTransId="{B6ABE6A8-7791-4636-A843-E6717FF79E2A}" sibTransId="{52491BFF-ED0C-4DD9-B2C7-F5773CC7CE85}"/>
    <dgm:cxn modelId="{BAF96EE9-2C70-4F5D-84D9-AE7B17E9D7D0}" type="presOf" srcId="{076DD065-B968-4CC9-9C51-1F927973534D}" destId="{294181FA-8405-427C-9B0C-9BD9E84AD753}" srcOrd="0" destOrd="0" presId="urn:microsoft.com/office/officeart/2005/8/layout/lProcess3"/>
    <dgm:cxn modelId="{2C526E8C-9811-4F2D-8064-5FB97B61BC87}" type="presParOf" srcId="{A0862836-07FB-4398-ADC1-EA38EB6E8850}" destId="{02BFC8E9-C70A-45CA-B135-4B804A674BC6}" srcOrd="0" destOrd="0" presId="urn:microsoft.com/office/officeart/2005/8/layout/lProcess3"/>
    <dgm:cxn modelId="{1715F501-5B0B-4FEF-953F-8A9C7342B64D}" type="presParOf" srcId="{02BFC8E9-C70A-45CA-B135-4B804A674BC6}" destId="{294181FA-8405-427C-9B0C-9BD9E84AD753}" srcOrd="0" destOrd="0" presId="urn:microsoft.com/office/officeart/2005/8/layout/lProcess3"/>
    <dgm:cxn modelId="{95BB1AF4-A0CF-406C-AEBD-02175FBB24D7}" type="presParOf" srcId="{02BFC8E9-C70A-45CA-B135-4B804A674BC6}" destId="{B372136D-94E4-4D78-BE0D-2F9348DC969E}" srcOrd="1" destOrd="0" presId="urn:microsoft.com/office/officeart/2005/8/layout/lProcess3"/>
    <dgm:cxn modelId="{AB6A1E36-754E-4900-9B3B-35A80E39189A}" type="presParOf" srcId="{02BFC8E9-C70A-45CA-B135-4B804A674BC6}" destId="{F6CE5859-1559-42B5-8CF4-33248079CC3A}" srcOrd="2" destOrd="0" presId="urn:microsoft.com/office/officeart/2005/8/layout/lProcess3"/>
    <dgm:cxn modelId="{6A78FD62-5D4C-4801-A93A-30FC63BC49EB}" type="presParOf" srcId="{A0862836-07FB-4398-ADC1-EA38EB6E8850}" destId="{A69DBB7C-3735-41FB-82C5-C8D0DBF40E3E}" srcOrd="1" destOrd="0" presId="urn:microsoft.com/office/officeart/2005/8/layout/lProcess3"/>
    <dgm:cxn modelId="{54962C44-7435-4B3B-8897-A5A20C026AAF}" type="presParOf" srcId="{A0862836-07FB-4398-ADC1-EA38EB6E8850}" destId="{304371F8-DB35-4B0A-BA2A-07900914AFBF}" srcOrd="2" destOrd="0" presId="urn:microsoft.com/office/officeart/2005/8/layout/lProcess3"/>
    <dgm:cxn modelId="{31C12FAE-3B3B-4DDD-80A3-8FDBF368EB81}" type="presParOf" srcId="{304371F8-DB35-4B0A-BA2A-07900914AFBF}" destId="{40C9B432-19D0-426F-8FA7-163AB596DB71}" srcOrd="0" destOrd="0" presId="urn:microsoft.com/office/officeart/2005/8/layout/lProcess3"/>
    <dgm:cxn modelId="{F47F2DC6-417D-4CD3-A553-DD64848CF67D}" type="presParOf" srcId="{304371F8-DB35-4B0A-BA2A-07900914AFBF}" destId="{B5913E51-C7E4-46CA-A1AF-FA18A496E14C}" srcOrd="1" destOrd="0" presId="urn:microsoft.com/office/officeart/2005/8/layout/lProcess3"/>
    <dgm:cxn modelId="{B64D582D-4EFB-4061-A592-1DF576579EDB}" type="presParOf" srcId="{304371F8-DB35-4B0A-BA2A-07900914AFBF}" destId="{9BFF7070-890A-4ED3-B5C0-4524E4218A0E}" srcOrd="2" destOrd="0" presId="urn:microsoft.com/office/officeart/2005/8/layout/lProcess3"/>
    <dgm:cxn modelId="{0B32A12D-D2D5-4B20-A1BE-C393542D363E}" type="presParOf" srcId="{A0862836-07FB-4398-ADC1-EA38EB6E8850}" destId="{1089418E-7776-4F43-BD08-781F57AB9010}" srcOrd="3" destOrd="0" presId="urn:microsoft.com/office/officeart/2005/8/layout/lProcess3"/>
    <dgm:cxn modelId="{13D88AA0-88BA-4C98-B672-A381B983FCC0}" type="presParOf" srcId="{A0862836-07FB-4398-ADC1-EA38EB6E8850}" destId="{0E506D9F-496B-421E-98C6-5A324CC69C9B}" srcOrd="4" destOrd="0" presId="urn:microsoft.com/office/officeart/2005/8/layout/lProcess3"/>
    <dgm:cxn modelId="{2EF43F0B-07AD-4D88-A9E8-9730A2A1348E}" type="presParOf" srcId="{0E506D9F-496B-421E-98C6-5A324CC69C9B}" destId="{7B52D7FD-940A-40A4-BA77-881E58B23776}" srcOrd="0" destOrd="0" presId="urn:microsoft.com/office/officeart/2005/8/layout/lProcess3"/>
    <dgm:cxn modelId="{FC442239-6DB0-44E6-9611-D00B5DC17D80}" type="presParOf" srcId="{0E506D9F-496B-421E-98C6-5A324CC69C9B}" destId="{7DE8964C-8594-4AB1-866A-3FFF23AE2E9C}" srcOrd="1" destOrd="0" presId="urn:microsoft.com/office/officeart/2005/8/layout/lProcess3"/>
    <dgm:cxn modelId="{9FD55589-36FC-47F8-9E39-C8B91351FC0E}" type="presParOf" srcId="{0E506D9F-496B-421E-98C6-5A324CC69C9B}" destId="{703333E2-3379-4DEA-89E0-2D14DFF1E657}"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1128888" y="217803"/>
            <a:ext cx="4605867" cy="584775"/>
          </a:xfrm>
          <a:prstGeom prst="rect">
            <a:avLst/>
          </a:prstGeom>
        </p:spPr>
        <p:txBody>
          <a:bodyPr wrap="square">
            <a:spAutoFit/>
          </a:bodyPr>
          <a:lstStyle/>
          <a:p>
            <a:r>
              <a:rPr lang="en-US" altLang="en-US" sz="1600" b="1" dirty="0" smtClean="0">
                <a:latin typeface="Cambria" panose="02040503050406030204" pitchFamily="18" charset="0"/>
                <a:cs typeface="Arial" panose="020B0604020202020204" pitchFamily="34" charset="0"/>
              </a:rPr>
              <a:t>SESSION 13: STEPS 3.1 &amp; 3.2 DEVELOP OBJECTIVES, INDICATORS AND TARGETS</a:t>
            </a:r>
            <a:endParaRPr lang="en-US" altLang="en-US" sz="1600" b="1" dirty="0">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412277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C681A0-1B96-454B-9ACF-924129A9E490}" type="datetimeFigureOut">
              <a:rPr lang="en-GB" smtClean="0"/>
              <a:t>05/01/2020</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AB0435-A58D-4B6F-B848-F1922E60B89F}" type="slidenum">
              <a:rPr lang="en-GB" smtClean="0"/>
              <a:t>‹#›</a:t>
            </a:fld>
            <a:endParaRPr lang="en-GB" dirty="0"/>
          </a:p>
        </p:txBody>
      </p:sp>
    </p:spTree>
    <p:extLst>
      <p:ext uri="{BB962C8B-B14F-4D97-AF65-F5344CB8AC3E}">
        <p14:creationId xmlns:p14="http://schemas.microsoft.com/office/powerpoint/2010/main" val="131094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a:t>
            </a:fld>
            <a:endParaRPr lang="en-GB" dirty="0"/>
          </a:p>
        </p:txBody>
      </p:sp>
    </p:spTree>
    <p:extLst>
      <p:ext uri="{BB962C8B-B14F-4D97-AF65-F5344CB8AC3E}">
        <p14:creationId xmlns:p14="http://schemas.microsoft.com/office/powerpoint/2010/main" val="1055553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t>You have 1 goal, then there can be various objectives, each with related indicator. Elicit from participants examples of other objectives and possible indicator for this goal.</a:t>
            </a:r>
          </a:p>
          <a:p>
            <a:pPr eaLnBrk="1" hangingPunct="1">
              <a:spcBef>
                <a:spcPct val="0"/>
              </a:spcBef>
            </a:pPr>
            <a:endParaRPr lang="en-US" altLang="en-US" dirty="0"/>
          </a:p>
        </p:txBody>
      </p:sp>
      <p:sp>
        <p:nvSpPr>
          <p:cNvPr id="4" name="Slide Number Placeholder 3"/>
          <p:cNvSpPr>
            <a:spLocks noGrp="1"/>
          </p:cNvSpPr>
          <p:nvPr>
            <p:ph type="sldNum" sz="quarter" idx="10"/>
          </p:nvPr>
        </p:nvSpPr>
        <p:spPr/>
        <p:txBody>
          <a:bodyPr/>
          <a:lstStyle/>
          <a:p>
            <a:pPr>
              <a:defRPr/>
            </a:pPr>
            <a:fld id="{7368729E-9089-4BA8-958D-64D06780C2CD}" type="slidenum">
              <a:rPr lang="en-US" altLang="en-US" smtClean="0"/>
              <a:pPr>
                <a:defRPr/>
              </a:pPr>
              <a:t>10</a:t>
            </a:fld>
            <a:endParaRPr lang="en-US" altLang="en-US" dirty="0"/>
          </a:p>
        </p:txBody>
      </p:sp>
    </p:spTree>
    <p:extLst>
      <p:ext uri="{BB962C8B-B14F-4D97-AF65-F5344CB8AC3E}">
        <p14:creationId xmlns:p14="http://schemas.microsoft.com/office/powerpoint/2010/main" val="989158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You have 1 goal, then there can be various objectives, each with related indicator. Elicit from participants examples of other objectives and possible indicator for this goal.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69AB0435-A58D-4B6F-B848-F1922E60B89F}" type="slidenum">
              <a:rPr lang="en-GB" smtClean="0"/>
              <a:t>11</a:t>
            </a:fld>
            <a:endParaRPr lang="en-GB" dirty="0"/>
          </a:p>
        </p:txBody>
      </p:sp>
    </p:spTree>
    <p:extLst>
      <p:ext uri="{BB962C8B-B14F-4D97-AF65-F5344CB8AC3E}">
        <p14:creationId xmlns:p14="http://schemas.microsoft.com/office/powerpoint/2010/main" val="2500785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You have 1 goal, then there can be various objectives, each with related indicator. Elicit from participants examples of other objectives and possible indicator for this goal.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69AB0435-A58D-4B6F-B848-F1922E60B89F}" type="slidenum">
              <a:rPr lang="en-GB" smtClean="0"/>
              <a:t>12</a:t>
            </a:fld>
            <a:endParaRPr lang="en-GB" dirty="0"/>
          </a:p>
        </p:txBody>
      </p:sp>
    </p:spTree>
    <p:extLst>
      <p:ext uri="{BB962C8B-B14F-4D97-AF65-F5344CB8AC3E}">
        <p14:creationId xmlns:p14="http://schemas.microsoft.com/office/powerpoint/2010/main" val="2078506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700" eaLnBrk="1" hangingPunct="1">
              <a:spcBef>
                <a:spcPct val="0"/>
              </a:spcBef>
            </a:pPr>
            <a:r>
              <a:rPr lang="en-GB" altLang="en-US" dirty="0"/>
              <a:t>You have 1 goal, then there can be various objectives, each with related indicator. Elicit from participants examples of other objectives and possible indicator for this goal.</a:t>
            </a:r>
          </a:p>
          <a:p>
            <a:pPr defTabSz="901700" eaLnBrk="1" hangingPunct="1">
              <a:spcBef>
                <a:spcPct val="0"/>
              </a:spcBef>
            </a:pPr>
            <a:endParaRPr lang="en-GB" altLang="en-US" dirty="0"/>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13</a:t>
            </a:fld>
            <a:endParaRPr lang="en-GB" dirty="0"/>
          </a:p>
        </p:txBody>
      </p:sp>
    </p:spTree>
    <p:extLst>
      <p:ext uri="{BB962C8B-B14F-4D97-AF65-F5344CB8AC3E}">
        <p14:creationId xmlns:p14="http://schemas.microsoft.com/office/powerpoint/2010/main" val="548868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buClr>
                <a:schemeClr val="tx2">
                  <a:lumMod val="40000"/>
                  <a:lumOff val="60000"/>
                </a:schemeClr>
              </a:buClr>
              <a:buSzPct val="150000"/>
              <a:defRPr/>
            </a:pPr>
            <a:r>
              <a:rPr lang="en-US" sz="2800" dirty="0"/>
              <a:t>A target, limit, or baseline that provides a reference for comparing the indicator</a:t>
            </a:r>
          </a:p>
          <a:p>
            <a:pPr marL="400050" lvl="1" eaLnBrk="1" fontAlgn="auto" hangingPunct="1">
              <a:spcBef>
                <a:spcPts val="0"/>
              </a:spcBef>
              <a:spcAft>
                <a:spcPts val="0"/>
              </a:spcAft>
              <a:buClr>
                <a:schemeClr val="tx2">
                  <a:lumMod val="40000"/>
                  <a:lumOff val="60000"/>
                </a:schemeClr>
              </a:buClr>
              <a:buSzPct val="150000"/>
              <a:defRPr/>
            </a:pPr>
            <a:r>
              <a:rPr lang="en-US" dirty="0"/>
              <a:t> </a:t>
            </a:r>
            <a:r>
              <a:rPr lang="en-US" b="1" dirty="0"/>
              <a:t>Target</a:t>
            </a:r>
            <a:r>
              <a:rPr lang="en-US" dirty="0"/>
              <a:t> = where you want to be</a:t>
            </a:r>
          </a:p>
          <a:p>
            <a:pPr marL="400050" lvl="1" eaLnBrk="1" fontAlgn="auto" hangingPunct="1">
              <a:spcBef>
                <a:spcPts val="0"/>
              </a:spcBef>
              <a:spcAft>
                <a:spcPts val="0"/>
              </a:spcAft>
              <a:buClr>
                <a:schemeClr val="tx2">
                  <a:lumMod val="40000"/>
                  <a:lumOff val="60000"/>
                </a:schemeClr>
              </a:buClr>
              <a:buSzPct val="150000"/>
              <a:defRPr/>
            </a:pPr>
            <a:r>
              <a:rPr lang="en-US" dirty="0"/>
              <a:t> </a:t>
            </a:r>
            <a:r>
              <a:rPr lang="en-US" b="1" dirty="0"/>
              <a:t>Limit</a:t>
            </a:r>
            <a:r>
              <a:rPr lang="en-US" dirty="0"/>
              <a:t> = where you do not want to be </a:t>
            </a:r>
          </a:p>
          <a:p>
            <a:pPr marL="400050" lvl="1" eaLnBrk="1" fontAlgn="auto" hangingPunct="1">
              <a:spcBef>
                <a:spcPts val="0"/>
              </a:spcBef>
              <a:spcAft>
                <a:spcPts val="0"/>
              </a:spcAft>
              <a:buClr>
                <a:schemeClr val="tx2">
                  <a:lumMod val="40000"/>
                  <a:lumOff val="60000"/>
                </a:schemeClr>
              </a:buClr>
              <a:buSzPct val="150000"/>
              <a:defRPr/>
            </a:pPr>
            <a:r>
              <a:rPr lang="en-US" dirty="0"/>
              <a:t> </a:t>
            </a:r>
            <a:r>
              <a:rPr lang="en-US" b="1" dirty="0"/>
              <a:t>Baseline</a:t>
            </a:r>
            <a:r>
              <a:rPr lang="en-US" dirty="0"/>
              <a:t> = where you have come from</a:t>
            </a:r>
          </a:p>
          <a:p>
            <a:pPr eaLnBrk="1" fontAlgn="auto" hangingPunct="1">
              <a:spcBef>
                <a:spcPts val="0"/>
              </a:spcBef>
              <a:spcAft>
                <a:spcPts val="0"/>
              </a:spcAft>
              <a:defRPr/>
            </a:pPr>
            <a:endParaRPr 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FDAA68B-0EE3-4BC8-82BE-2792C83F2A04}" type="slidenum">
              <a:rPr lang="en-US" altLang="en-US" smtClean="0">
                <a:latin typeface="Calibri" panose="020F0502020204030204" pitchFamily="34" charset="0"/>
              </a:rPr>
              <a:pPr/>
              <a:t>14</a:t>
            </a:fld>
            <a:endParaRPr lang="en-US" altLang="en-US" dirty="0">
              <a:latin typeface="Calibri" panose="020F0502020204030204" pitchFamily="34" charset="0"/>
            </a:endParaRPr>
          </a:p>
        </p:txBody>
      </p:sp>
    </p:spTree>
    <p:extLst>
      <p:ext uri="{BB962C8B-B14F-4D97-AF65-F5344CB8AC3E}">
        <p14:creationId xmlns:p14="http://schemas.microsoft.com/office/powerpoint/2010/main" val="2792383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In this simple example, the objective is to reduce an infection. The indicator is the patient’s body temperature and the benchmark is 37 degrees Celsius. NOTE: You can combine the indicator and </a:t>
            </a:r>
            <a:r>
              <a:rPr lang="en-GB" altLang="en-US" dirty="0" smtClean="0"/>
              <a:t>target into </a:t>
            </a:r>
            <a:r>
              <a:rPr lang="en-GB" altLang="en-US" dirty="0"/>
              <a:t>one statement of the objective e.g. “Reduce the fever of a sick patient to 37 degrees in 2 days”.</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15</a:t>
            </a:fld>
            <a:endParaRPr lang="en-GB" dirty="0"/>
          </a:p>
        </p:txBody>
      </p:sp>
    </p:spTree>
    <p:extLst>
      <p:ext uri="{BB962C8B-B14F-4D97-AF65-F5344CB8AC3E}">
        <p14:creationId xmlns:p14="http://schemas.microsoft.com/office/powerpoint/2010/main" val="1430152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This is another example but in this case we have plotted it as a time line. The indicator </a:t>
            </a:r>
            <a:r>
              <a:rPr lang="mr-IN" altLang="en-US" dirty="0"/>
              <a:t>–</a:t>
            </a:r>
            <a:r>
              <a:rPr lang="en-GB" altLang="en-US" dirty="0"/>
              <a:t> riparian habitat areas is plotted over time. At the beginning, before the gears</a:t>
            </a:r>
            <a:r>
              <a:rPr lang="en-GB" altLang="en-US" baseline="0" dirty="0"/>
              <a:t> were used, </a:t>
            </a:r>
            <a:r>
              <a:rPr lang="en-GB" altLang="en-US" dirty="0"/>
              <a:t>the indicator was above both the limit and target </a:t>
            </a:r>
            <a:r>
              <a:rPr lang="en-GB" altLang="en-US" dirty="0" smtClean="0"/>
              <a:t>(</a:t>
            </a:r>
            <a:r>
              <a:rPr lang="en-GB" altLang="en-US" dirty="0"/>
              <a:t>and in the green). After several years,  when the destructive gear started to   be used widely,  the indicator has dropped below the target (into orange). </a:t>
            </a:r>
            <a:r>
              <a:rPr lang="en-GB" altLang="en-US" b="1" dirty="0"/>
              <a:t>EAFm plan started at this time with the establishment of </a:t>
            </a:r>
            <a:r>
              <a:rPr lang="en-GB" altLang="en-US" b="1" dirty="0" smtClean="0"/>
              <a:t>the </a:t>
            </a:r>
            <a:r>
              <a:rPr lang="en-GB" altLang="en-US" b="1" dirty="0"/>
              <a:t>conservation /no gear </a:t>
            </a:r>
            <a:r>
              <a:rPr lang="en-GB" altLang="en-US" b="1" dirty="0" smtClean="0"/>
              <a:t>areas. </a:t>
            </a:r>
            <a:r>
              <a:rPr lang="en-GB" altLang="en-US" b="1" dirty="0"/>
              <a:t>Eventually</a:t>
            </a:r>
            <a:r>
              <a:rPr lang="en-GB" altLang="en-US" b="1" baseline="0" dirty="0"/>
              <a:t> </a:t>
            </a:r>
            <a:r>
              <a:rPr lang="en-GB" altLang="en-US" dirty="0"/>
              <a:t>the indicator increases to be above the target (in the green again). Fortunately, in this example the indicator did not drop below the limit. </a:t>
            </a:r>
          </a:p>
          <a:p>
            <a:endParaRPr lang="en-GB" dirty="0" smtClean="0"/>
          </a:p>
          <a:p>
            <a:endParaRPr lang="en-GB" dirty="0" smtClean="0"/>
          </a:p>
          <a:p>
            <a:r>
              <a:rPr lang="en-GB" dirty="0" smtClean="0"/>
              <a:t>Refer to</a:t>
            </a:r>
            <a:r>
              <a:rPr lang="en-GB" baseline="0" dirty="0" smtClean="0"/>
              <a:t> Participant Handbook Module 13, </a:t>
            </a:r>
            <a:r>
              <a:rPr lang="en-GB" dirty="0" smtClean="0"/>
              <a:t>Figure 13.1.</a:t>
            </a:r>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16</a:t>
            </a:fld>
            <a:endParaRPr lang="en-GB" dirty="0"/>
          </a:p>
        </p:txBody>
      </p:sp>
    </p:spTree>
    <p:extLst>
      <p:ext uri="{BB962C8B-B14F-4D97-AF65-F5344CB8AC3E}">
        <p14:creationId xmlns:p14="http://schemas.microsoft.com/office/powerpoint/2010/main" val="2141818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Determine which data is needed to report on agreed indicators. Ensure you are collecting data on all 3 EAFm components. Use existing data (either from your own fishery/ organisation; or find out through collaboration if the data you require is already being collected by others, to avoid duplication of resources.) Tie method selection to available resources (revise design or find additional resources.) Choose methods that involve key stakeholders. </a:t>
            </a:r>
            <a:endParaRPr lang="en-AU" altLang="en-US" dirty="0"/>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17</a:t>
            </a:fld>
            <a:endParaRPr lang="en-GB" dirty="0"/>
          </a:p>
        </p:txBody>
      </p:sp>
    </p:spTree>
    <p:extLst>
      <p:ext uri="{BB962C8B-B14F-4D97-AF65-F5344CB8AC3E}">
        <p14:creationId xmlns:p14="http://schemas.microsoft.com/office/powerpoint/2010/main" val="1941450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SMART is a common acronym for indicators and </a:t>
            </a:r>
            <a:r>
              <a:rPr lang="en-US" altLang="en-US" dirty="0" smtClean="0"/>
              <a:t>targets/limits. </a:t>
            </a:r>
            <a:r>
              <a:rPr lang="en-US" altLang="en-US" dirty="0"/>
              <a:t>Participants must know these. A also stands for ‘achievable’.</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18</a:t>
            </a:fld>
            <a:endParaRPr lang="en-GB" dirty="0"/>
          </a:p>
        </p:txBody>
      </p:sp>
    </p:spTree>
    <p:extLst>
      <p:ext uri="{BB962C8B-B14F-4D97-AF65-F5344CB8AC3E}">
        <p14:creationId xmlns:p14="http://schemas.microsoft.com/office/powerpoint/2010/main" val="2034325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Elaborate as much as needed and link to Start Up B and participation issues, Principles (information needs) as well as Step 1.3 scoping (data collected acts as baseline): explain how greater involvement of stakeholders in monitoring/ evaluating interventions (Step 5.1) can lead to greater ownership= motivation/ sustainability.</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19</a:t>
            </a:fld>
            <a:endParaRPr lang="en-GB" dirty="0"/>
          </a:p>
        </p:txBody>
      </p:sp>
    </p:spTree>
    <p:extLst>
      <p:ext uri="{BB962C8B-B14F-4D97-AF65-F5344CB8AC3E}">
        <p14:creationId xmlns:p14="http://schemas.microsoft.com/office/powerpoint/2010/main" val="2518933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t>We are now at Step 3. This step has 5 sub-steps. In this module we will look at 3 (i) develop management objectives, (iii) develop indicators and </a:t>
            </a:r>
            <a:r>
              <a:rPr lang="en-GB" altLang="en-US" dirty="0" smtClean="0"/>
              <a:t>targets.</a:t>
            </a:r>
            <a:endParaRPr lang="en-GB" altLang="en-US" dirty="0"/>
          </a:p>
          <a:p>
            <a:pPr eaLnBrk="1" hangingPunct="1">
              <a:spcBef>
                <a:spcPct val="0"/>
              </a:spcBef>
            </a:pPr>
            <a:endParaRPr lang="en-GB" altLang="en-US" dirty="0"/>
          </a:p>
          <a:p>
            <a:pPr eaLnBrk="1" hangingPunct="1">
              <a:spcBef>
                <a:spcPct val="0"/>
              </a:spcBef>
            </a:pPr>
            <a:r>
              <a:rPr lang="en-GB" altLang="en-US" dirty="0"/>
              <a:t>Refer to large flipchart of this on wall to keep up as reference throughout course. Show where we are in course. </a:t>
            </a:r>
          </a:p>
        </p:txBody>
      </p:sp>
      <p:sp>
        <p:nvSpPr>
          <p:cNvPr id="4" name="Slide Number Placeholder 3"/>
          <p:cNvSpPr>
            <a:spLocks noGrp="1"/>
          </p:cNvSpPr>
          <p:nvPr>
            <p:ph type="sldNum" sz="quarter" idx="10"/>
          </p:nvPr>
        </p:nvSpPr>
        <p:spPr/>
        <p:txBody>
          <a:bodyPr/>
          <a:lstStyle/>
          <a:p>
            <a:fld id="{69AB0435-A58D-4B6F-B848-F1922E60B89F}" type="slidenum">
              <a:rPr lang="en-GB" smtClean="0"/>
              <a:t>2</a:t>
            </a:fld>
            <a:endParaRPr lang="en-GB" dirty="0"/>
          </a:p>
        </p:txBody>
      </p:sp>
    </p:spTree>
    <p:extLst>
      <p:ext uri="{BB962C8B-B14F-4D97-AF65-F5344CB8AC3E}">
        <p14:creationId xmlns:p14="http://schemas.microsoft.com/office/powerpoint/2010/main" val="30842162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Link to increased participation as EAFm Principle # 3. Explain how greater involvement of stakeholders in monitoring/ evaluating interventions (Step 5.1) can lead to greater ownership= motivation/ sustainability. Stakeholders can decide their own indicators (measures of ‘well being’  and ‘improved livelihoods’ are culturally and socially specific, they encompass more than purely economic unit of income).</a:t>
            </a:r>
          </a:p>
          <a:p>
            <a:pPr eaLnBrk="1" hangingPunct="1">
              <a:spcBef>
                <a:spcPct val="0"/>
              </a:spcBef>
            </a:pPr>
            <a:r>
              <a:rPr lang="en-US" altLang="en-US" dirty="0"/>
              <a:t>Challenge: who has selected indicators you are currently using? Could other stakeholders have been involved? What can you change as part of EAFm process- i.e. be more inclusive?</a:t>
            </a:r>
          </a:p>
          <a:p>
            <a:pPr eaLnBrk="1" hangingPunct="1">
              <a:spcBef>
                <a:spcPct val="0"/>
              </a:spcBef>
            </a:pPr>
            <a:r>
              <a:rPr lang="en-US" altLang="en-US" dirty="0"/>
              <a:t>Challenges: what do we mean by </a:t>
            </a:r>
            <a:r>
              <a:rPr lang="en-US" altLang="en-US" dirty="0" smtClean="0"/>
              <a:t>well-being</a:t>
            </a:r>
            <a:r>
              <a:rPr lang="en-US" altLang="en-US" dirty="0"/>
              <a:t>?</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20</a:t>
            </a:fld>
            <a:endParaRPr lang="en-GB" dirty="0"/>
          </a:p>
        </p:txBody>
      </p:sp>
    </p:spTree>
    <p:extLst>
      <p:ext uri="{BB962C8B-B14F-4D97-AF65-F5344CB8AC3E}">
        <p14:creationId xmlns:p14="http://schemas.microsoft.com/office/powerpoint/2010/main" val="3070768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dirty="0"/>
              <a:t>We have now finished step 3 and we can now write Section 3 &amp; 4 </a:t>
            </a:r>
            <a:r>
              <a:rPr lang="en-AU" altLang="en-US" dirty="0" smtClean="0"/>
              <a:t>of </a:t>
            </a:r>
            <a:r>
              <a:rPr lang="en-AU" altLang="en-US" dirty="0"/>
              <a:t>the EAFm Plan.</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21</a:t>
            </a:fld>
            <a:endParaRPr lang="en-GB" dirty="0"/>
          </a:p>
        </p:txBody>
      </p:sp>
    </p:spTree>
    <p:extLst>
      <p:ext uri="{BB962C8B-B14F-4D97-AF65-F5344CB8AC3E}">
        <p14:creationId xmlns:p14="http://schemas.microsoft.com/office/powerpoint/2010/main" val="410034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Self explanatory.</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22</a:t>
            </a:fld>
            <a:endParaRPr lang="en-GB" dirty="0"/>
          </a:p>
        </p:txBody>
      </p:sp>
    </p:spTree>
    <p:extLst>
      <p:ext uri="{BB962C8B-B14F-4D97-AF65-F5344CB8AC3E}">
        <p14:creationId xmlns:p14="http://schemas.microsoft.com/office/powerpoint/2010/main" val="2988715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Now groups DO steps 3.3 and 3.4. </a:t>
            </a:r>
            <a:r>
              <a:rPr lang="en-AU" altLang="en-US" dirty="0"/>
              <a:t>This is an image of the output of the next group activity.</a:t>
            </a:r>
            <a:endParaRPr lang="en-US" altLang="en-US" dirty="0"/>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23</a:t>
            </a:fld>
            <a:endParaRPr lang="en-GB" dirty="0"/>
          </a:p>
        </p:txBody>
      </p:sp>
    </p:spTree>
    <p:extLst>
      <p:ext uri="{BB962C8B-B14F-4D97-AF65-F5344CB8AC3E}">
        <p14:creationId xmlns:p14="http://schemas.microsoft.com/office/powerpoint/2010/main" val="3926192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See </a:t>
            </a:r>
            <a:r>
              <a:rPr lang="en-GB" altLang="en-US" dirty="0" smtClean="0"/>
              <a:t>Session Plan </a:t>
            </a:r>
            <a:r>
              <a:rPr lang="en-GB" altLang="en-US" dirty="0"/>
              <a:t>for activity details. </a:t>
            </a:r>
            <a:r>
              <a:rPr lang="en-GB" altLang="en-US" dirty="0" smtClean="0"/>
              <a:t>Groups </a:t>
            </a:r>
            <a:r>
              <a:rPr lang="en-GB" altLang="en-US" dirty="0"/>
              <a:t>must develop outputs related to all 3 EAFm components. All group outputs need to be recorded in participant Workbooks. </a:t>
            </a:r>
            <a:endParaRPr lang="en-GB" altLang="en-US" dirty="0" smtClean="0"/>
          </a:p>
          <a:p>
            <a:r>
              <a:rPr lang="en-GB" sz="1200" kern="1200" dirty="0" smtClean="0">
                <a:solidFill>
                  <a:schemeClr val="tx1"/>
                </a:solidFill>
                <a:effectLst/>
                <a:latin typeface="+mn-lt"/>
                <a:ea typeface="+mn-ea"/>
                <a:cs typeface="+mn-cs"/>
              </a:rPr>
              <a:t>1. Participants work in their FMU groups to develop objectives from their categorised and prioritised issues. Use different coloured cards. Ensure participants develop objectives for at least four issues that were categorized as hi/hi (two ecological (one fish &amp;one environmental)); (one human &amp;one governance).</a:t>
            </a:r>
          </a:p>
          <a:p>
            <a:r>
              <a:rPr lang="en-GB" sz="1200" kern="1200" dirty="0" smtClean="0">
                <a:solidFill>
                  <a:schemeClr val="tx1"/>
                </a:solidFill>
                <a:effectLst/>
                <a:latin typeface="+mn-lt"/>
                <a:ea typeface="+mn-ea"/>
                <a:cs typeface="+mn-cs"/>
              </a:rPr>
              <a:t>They will already have some objectives, so no need to start from scratch. </a:t>
            </a:r>
          </a:p>
          <a:p>
            <a:r>
              <a:rPr lang="en-GB" sz="1200" kern="1200" dirty="0" smtClean="0">
                <a:solidFill>
                  <a:schemeClr val="tx1"/>
                </a:solidFill>
                <a:effectLst/>
                <a:latin typeface="+mn-lt"/>
                <a:ea typeface="+mn-ea"/>
                <a:cs typeface="+mn-cs"/>
              </a:rPr>
              <a:t>2. They also agree indicators and benchmarks for their FMU objectives. They will already have some indicators, so no need to start from scratch. </a:t>
            </a:r>
          </a:p>
          <a:p>
            <a:r>
              <a:rPr lang="en-GB" sz="1200" kern="1200" dirty="0" smtClean="0">
                <a:solidFill>
                  <a:schemeClr val="tx1"/>
                </a:solidFill>
                <a:effectLst/>
                <a:latin typeface="+mn-lt"/>
                <a:ea typeface="+mn-ea"/>
                <a:cs typeface="+mn-cs"/>
              </a:rPr>
              <a:t>Think about: conflict of interest/outcomes: how and who will you prioritise?</a:t>
            </a:r>
          </a:p>
          <a:p>
            <a:r>
              <a:rPr lang="en-GB" sz="1200" kern="1200" dirty="0" smtClean="0">
                <a:solidFill>
                  <a:schemeClr val="tx1"/>
                </a:solidFill>
                <a:effectLst/>
                <a:latin typeface="+mn-lt"/>
                <a:ea typeface="+mn-ea"/>
                <a:cs typeface="+mn-cs"/>
              </a:rPr>
              <a:t>NB. remember to include those stakeholders who do NOT have a voice (given social norms, etc.): poor, women, ethnic groups/ other? Ensure you develop objectives from their perspective.</a:t>
            </a:r>
          </a:p>
          <a:p>
            <a:r>
              <a:rPr lang="en-GB"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Challenge: who has selected indicators you are currently using? Could other stakeholders have been involved? What can you change as part of </a:t>
            </a:r>
            <a:r>
              <a:rPr lang="en-US" sz="1200" kern="1200" dirty="0" err="1" smtClean="0">
                <a:solidFill>
                  <a:schemeClr val="tx1"/>
                </a:solidFill>
                <a:effectLst/>
                <a:latin typeface="+mn-lt"/>
                <a:ea typeface="+mn-ea"/>
                <a:cs typeface="+mn-cs"/>
              </a:rPr>
              <a:t>EAFm</a:t>
            </a:r>
            <a:r>
              <a:rPr lang="en-US" sz="1200" kern="1200" dirty="0" smtClean="0">
                <a:solidFill>
                  <a:schemeClr val="tx1"/>
                </a:solidFill>
                <a:effectLst/>
                <a:latin typeface="+mn-lt"/>
                <a:ea typeface="+mn-ea"/>
                <a:cs typeface="+mn-cs"/>
              </a:rPr>
              <a:t> process, i.e. be more inclusive?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Challenges: what do we mean by wellbeing?</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They must develop outputs relating to all three </a:t>
            </a:r>
            <a:r>
              <a:rPr lang="en-US" sz="1200" kern="1200" dirty="0" err="1" smtClean="0">
                <a:solidFill>
                  <a:schemeClr val="tx1"/>
                </a:solidFill>
                <a:effectLst/>
                <a:latin typeface="+mn-lt"/>
                <a:ea typeface="+mn-ea"/>
                <a:cs typeface="+mn-cs"/>
              </a:rPr>
              <a:t>EAFm</a:t>
            </a:r>
            <a:r>
              <a:rPr lang="en-US" sz="1200" kern="1200" dirty="0" smtClean="0">
                <a:solidFill>
                  <a:schemeClr val="tx1"/>
                </a:solidFill>
                <a:effectLst/>
                <a:latin typeface="+mn-lt"/>
                <a:ea typeface="+mn-ea"/>
                <a:cs typeface="+mn-cs"/>
              </a:rPr>
              <a:t> components.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3.Share group outputs, discuss plenary</a:t>
            </a: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smtClean="0"/>
              <a:t>Trainer </a:t>
            </a:r>
            <a:r>
              <a:rPr lang="en-GB" altLang="en-US" dirty="0"/>
              <a:t>can refer participants to Technical Toolkit 30</a:t>
            </a:r>
            <a:r>
              <a:rPr lang="en-GB" altLang="en-US" dirty="0" smtClean="0"/>
              <a:t>, 31, 32 </a:t>
            </a:r>
            <a:r>
              <a:rPr lang="en-GB" altLang="en-US" dirty="0"/>
              <a:t>for examples of objectives and </a:t>
            </a:r>
            <a:r>
              <a:rPr lang="en-GB" altLang="en-US" dirty="0" smtClean="0"/>
              <a:t>indicators (these are marine examples).</a:t>
            </a:r>
            <a:endParaRPr lang="en-GB" altLang="en-US" dirty="0"/>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24</a:t>
            </a:fld>
            <a:endParaRPr lang="en-GB" dirty="0"/>
          </a:p>
        </p:txBody>
      </p:sp>
    </p:spTree>
    <p:extLst>
      <p:ext uri="{BB962C8B-B14F-4D97-AF65-F5344CB8AC3E}">
        <p14:creationId xmlns:p14="http://schemas.microsoft.com/office/powerpoint/2010/main" val="2206672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Self explanatory</a:t>
            </a:r>
          </a:p>
          <a:p>
            <a:pPr eaLnBrk="1" hangingPunct="1">
              <a:spcBef>
                <a:spcPct val="0"/>
              </a:spcBef>
            </a:pPr>
            <a:endParaRPr lang="en-US" alt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531833B-3F0A-497E-8B7F-931F70449894}" type="slidenum">
              <a:rPr lang="en-US" altLang="en-US" smtClean="0">
                <a:latin typeface="Calibri" panose="020F0502020204030204" pitchFamily="34" charset="0"/>
              </a:rPr>
              <a:pPr/>
              <a:t>3</a:t>
            </a:fld>
            <a:endParaRPr lang="en-US" altLang="en-US" dirty="0">
              <a:latin typeface="Calibri" panose="020F0502020204030204" pitchFamily="34" charset="0"/>
            </a:endParaRPr>
          </a:p>
        </p:txBody>
      </p:sp>
    </p:spTree>
    <p:extLst>
      <p:ext uri="{BB962C8B-B14F-4D97-AF65-F5344CB8AC3E}">
        <p14:creationId xmlns:p14="http://schemas.microsoft.com/office/powerpoint/2010/main" val="4224674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We have already developed the VISION and GOALS.</a:t>
            </a:r>
          </a:p>
          <a:p>
            <a:pPr eaLnBrk="1" hangingPunct="1">
              <a:spcBef>
                <a:spcPct val="0"/>
              </a:spcBef>
            </a:pPr>
            <a:endParaRPr lang="en-GB" altLang="en-US" dirty="0"/>
          </a:p>
          <a:p>
            <a:pPr eaLnBrk="1" hangingPunct="1">
              <a:spcBef>
                <a:spcPct val="0"/>
              </a:spcBef>
            </a:pPr>
            <a:r>
              <a:rPr lang="en-GB" altLang="en-US" dirty="0"/>
              <a:t>The next step is to add OBJECTIVES, INDICATORS &amp; BENCHMARKS.</a:t>
            </a:r>
          </a:p>
          <a:p>
            <a:pPr eaLnBrk="1" hangingPunct="1">
              <a:spcBef>
                <a:spcPct val="0"/>
              </a:spcBef>
              <a:spcAft>
                <a:spcPts val="1188"/>
              </a:spcAft>
              <a:buClr>
                <a:srgbClr val="FF6600"/>
              </a:buClr>
              <a:buSzPct val="150000"/>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43790C3-936A-4857-B8EA-8CC168CEEBB0}" type="slidenum">
              <a:rPr lang="en-US" altLang="en-US" smtClean="0">
                <a:latin typeface="Calibri" panose="020F0502020204030204" pitchFamily="34" charset="0"/>
              </a:rPr>
              <a:pPr/>
              <a:t>4</a:t>
            </a:fld>
            <a:endParaRPr lang="en-US" altLang="en-US" dirty="0">
              <a:latin typeface="Calibri" panose="020F0502020204030204" pitchFamily="34" charset="0"/>
            </a:endParaRPr>
          </a:p>
        </p:txBody>
      </p:sp>
    </p:spTree>
    <p:extLst>
      <p:ext uri="{BB962C8B-B14F-4D97-AF65-F5344CB8AC3E}">
        <p14:creationId xmlns:p14="http://schemas.microsoft.com/office/powerpoint/2010/main" val="1720202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LINK Issue to the objective. If you have carried out a problem tree analysis, it is usually the </a:t>
            </a:r>
            <a:r>
              <a:rPr lang="en-GB" altLang="en-US" b="1" dirty="0"/>
              <a:t>effect</a:t>
            </a:r>
            <a:r>
              <a:rPr lang="en-GB" altLang="en-US" dirty="0"/>
              <a:t> that become the objective.</a:t>
            </a:r>
          </a:p>
          <a:p>
            <a:pPr eaLnBrk="1" hangingPunct="1">
              <a:spcBef>
                <a:spcPct val="0"/>
              </a:spcBef>
            </a:pPr>
            <a:r>
              <a:rPr lang="en-GB" altLang="en-US" dirty="0"/>
              <a:t>Remind participants that you develop objectives IN CONSULTATION with all possible stakeholders (refer to various stakeholder meetings/ workshops) as explained in Startup B. This process will end up with having multiple objectives.</a:t>
            </a:r>
          </a:p>
          <a:p>
            <a:pPr eaLnBrk="1" hangingPunct="1">
              <a:spcBef>
                <a:spcPct val="0"/>
              </a:spcBef>
              <a:spcAft>
                <a:spcPts val="1188"/>
              </a:spcAft>
              <a:buClr>
                <a:srgbClr val="FF6600"/>
              </a:buClr>
              <a:buSzPct val="150000"/>
            </a:pPr>
            <a:endParaRPr lang="en-US"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1ED8CA-E6E1-4212-90A8-8759B3C4A6BB}" type="slidenum">
              <a:rPr lang="en-US" altLang="en-US" smtClean="0">
                <a:latin typeface="Calibri" panose="020F0502020204030204" pitchFamily="34" charset="0"/>
              </a:rPr>
              <a:pPr/>
              <a:t>5</a:t>
            </a:fld>
            <a:endParaRPr lang="en-US" altLang="en-US" dirty="0">
              <a:latin typeface="Calibri" panose="020F0502020204030204" pitchFamily="34" charset="0"/>
            </a:endParaRPr>
          </a:p>
        </p:txBody>
      </p:sp>
    </p:spTree>
    <p:extLst>
      <p:ext uri="{BB962C8B-B14F-4D97-AF65-F5344CB8AC3E}">
        <p14:creationId xmlns:p14="http://schemas.microsoft.com/office/powerpoint/2010/main" val="1194983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01700" eaLnBrk="1" hangingPunct="1">
              <a:spcBef>
                <a:spcPct val="0"/>
              </a:spcBef>
            </a:pPr>
            <a:r>
              <a:rPr lang="en-US" altLang="en-US" dirty="0"/>
              <a:t>Step 3.1 The objective should be a way of achieving the agreed FMU goal (agreed in step 2.3). An objective is a formal statement detailing the desired outcome of management. </a:t>
            </a:r>
          </a:p>
          <a:p>
            <a:pPr defTabSz="901700" eaLnBrk="1" hangingPunct="1">
              <a:spcBef>
                <a:spcPct val="0"/>
              </a:spcBef>
            </a:pPr>
            <a:endParaRPr lang="en-US" altLang="en-US" dirty="0"/>
          </a:p>
          <a:p>
            <a:pPr defTabSz="901700" eaLnBrk="1" hangingPunct="1">
              <a:spcBef>
                <a:spcPct val="0"/>
              </a:spcBef>
            </a:pPr>
            <a:r>
              <a:rPr lang="en-GB" altLang="en-US" dirty="0"/>
              <a:t>Need some examples of good and bad objectives. Bad objective because it is something that you can not manage through action. Trainer must have thought of some related to specific FMU issues that have come up before lunch.</a:t>
            </a:r>
          </a:p>
          <a:p>
            <a:pPr defTabSz="901700" eaLnBrk="1" hangingPunct="1">
              <a:spcBef>
                <a:spcPct val="0"/>
              </a:spcBef>
            </a:pPr>
            <a:r>
              <a:rPr lang="en-GB" altLang="en-US" dirty="0"/>
              <a:t>Good objective =  clear and specific. Bad objective =  too broad, ‘health’ not defined, ‘ecosystem’ not defined.</a:t>
            </a:r>
          </a:p>
          <a:p>
            <a:endParaRPr lang="en-AU" altLang="en-US" dirty="0">
              <a:latin typeface="Myriad Pro" pitchFamily="34" charset="0"/>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D704B0-A4D4-456D-B4B4-2CE645E6D4AB}" type="slidenum">
              <a:rPr lang="en-US" altLang="en-US" smtClean="0">
                <a:latin typeface="Calibri" panose="020F0502020204030204" pitchFamily="34" charset="0"/>
              </a:rPr>
              <a:pPr/>
              <a:t>6</a:t>
            </a:fld>
            <a:endParaRPr lang="en-US" altLang="en-US" dirty="0">
              <a:latin typeface="Calibri" panose="020F0502020204030204" pitchFamily="34" charset="0"/>
            </a:endParaRPr>
          </a:p>
        </p:txBody>
      </p:sp>
    </p:spTree>
    <p:extLst>
      <p:ext uri="{BB962C8B-B14F-4D97-AF65-F5344CB8AC3E}">
        <p14:creationId xmlns:p14="http://schemas.microsoft.com/office/powerpoint/2010/main" val="2030427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INDICATORS – Measure of where you currently are</a:t>
            </a:r>
          </a:p>
          <a:p>
            <a:pPr eaLnBrk="1" hangingPunct="1">
              <a:spcBef>
                <a:spcPct val="0"/>
              </a:spcBef>
            </a:pPr>
            <a:r>
              <a:rPr lang="en-GB" altLang="en-US" i="1" dirty="0">
                <a:solidFill>
                  <a:srgbClr val="FF0000"/>
                </a:solidFill>
              </a:rPr>
              <a:t>BENCHMARK – What you compare the indicator </a:t>
            </a:r>
            <a:r>
              <a:rPr lang="en-GB" altLang="en-US" i="1" dirty="0" smtClean="0">
                <a:solidFill>
                  <a:srgbClr val="FF0000"/>
                </a:solidFill>
              </a:rPr>
              <a:t>with to </a:t>
            </a:r>
            <a:r>
              <a:rPr lang="en-GB" altLang="en-US" i="1" dirty="0">
                <a:solidFill>
                  <a:srgbClr val="FF0000"/>
                </a:solidFill>
              </a:rPr>
              <a:t>inform how well you are meeting the objective</a:t>
            </a:r>
          </a:p>
          <a:p>
            <a:pPr eaLnBrk="1" hangingPunct="1">
              <a:spcBef>
                <a:spcPct val="0"/>
              </a:spcBef>
            </a:pPr>
            <a:endParaRPr lang="en-GB" altLang="en-US" dirty="0"/>
          </a:p>
          <a:p>
            <a:pPr eaLnBrk="1" hangingPunct="1">
              <a:spcBef>
                <a:spcPct val="0"/>
              </a:spcBef>
            </a:pPr>
            <a:r>
              <a:rPr lang="en-GB" altLang="en-US" dirty="0"/>
              <a:t>Indicators should be linked to the objective. Very often indicators are developed and data collected without considering what they can be used for and what they are to be compared against</a:t>
            </a:r>
          </a:p>
          <a:p>
            <a:pPr>
              <a:defRPr/>
            </a:pPr>
            <a:endParaRPr lang="en-AU" altLang="en-US" dirty="0">
              <a:ea typeface="Myriad Pro" pitchFamily="34" charset="0"/>
              <a:cs typeface="Myriad Pro" pitchFamily="34" charset="0"/>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8B5DB0-40F6-467C-82E4-04483E6E6AE8}" type="slidenum">
              <a:rPr lang="en-US" altLang="en-US" smtClean="0">
                <a:latin typeface="Calibri" panose="020F0502020204030204" pitchFamily="34" charset="0"/>
              </a:rPr>
              <a:pPr/>
              <a:t>7</a:t>
            </a:fld>
            <a:endParaRPr lang="en-US" altLang="en-US" dirty="0">
              <a:latin typeface="Calibri" panose="020F0502020204030204" pitchFamily="34" charset="0"/>
            </a:endParaRPr>
          </a:p>
        </p:txBody>
      </p:sp>
    </p:spTree>
    <p:extLst>
      <p:ext uri="{BB962C8B-B14F-4D97-AF65-F5344CB8AC3E}">
        <p14:creationId xmlns:p14="http://schemas.microsoft.com/office/powerpoint/2010/main" val="2578409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01700" eaLnBrk="1" hangingPunct="1">
              <a:spcBef>
                <a:spcPct val="0"/>
              </a:spcBef>
            </a:pPr>
            <a:r>
              <a:rPr lang="en-GB" altLang="en-US" dirty="0"/>
              <a:t>You have 1 goal, then there can be various objectives, each with related indicator. Elicit from participants examples of other objectives and possible indicator for this goal.</a:t>
            </a:r>
          </a:p>
          <a:p>
            <a:pPr defTabSz="901700" eaLnBrk="1" hangingPunct="1">
              <a:spcBef>
                <a:spcPct val="0"/>
              </a:spcBef>
            </a:pPr>
            <a:endParaRPr lang="en-GB" altLang="en-US" dirty="0"/>
          </a:p>
          <a:p>
            <a:pPr defTabSz="449263" eaLnBrk="1" hangingPunct="1">
              <a:spcBef>
                <a:spcPct val="0"/>
              </a:spcBef>
            </a:pPr>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E8F95A-E7DE-46E4-8FEF-D34CF824D262}" type="slidenum">
              <a:rPr lang="en-US" altLang="en-US" smtClean="0">
                <a:latin typeface="Calibri" panose="020F0502020204030204" pitchFamily="34" charset="0"/>
              </a:rPr>
              <a:pPr/>
              <a:t>8</a:t>
            </a:fld>
            <a:endParaRPr lang="en-US" altLang="en-US" dirty="0">
              <a:latin typeface="Calibri" panose="020F0502020204030204" pitchFamily="34" charset="0"/>
            </a:endParaRPr>
          </a:p>
        </p:txBody>
      </p:sp>
    </p:spTree>
    <p:extLst>
      <p:ext uri="{BB962C8B-B14F-4D97-AF65-F5344CB8AC3E}">
        <p14:creationId xmlns:p14="http://schemas.microsoft.com/office/powerpoint/2010/main" val="1972043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t>You have 1 goal, then there can be various objectives, each with related indicator. Elicit from participants examples of other objectives and possible indicator for this goal.</a:t>
            </a:r>
          </a:p>
          <a:p>
            <a:pPr eaLnBrk="1" hangingPunct="1">
              <a:spcBef>
                <a:spcPct val="0"/>
              </a:spcBef>
            </a:pPr>
            <a:endParaRPr lang="en-US" altLang="en-US" dirty="0"/>
          </a:p>
        </p:txBody>
      </p:sp>
      <p:sp>
        <p:nvSpPr>
          <p:cNvPr id="4" name="Slide Number Placeholder 3"/>
          <p:cNvSpPr>
            <a:spLocks noGrp="1"/>
          </p:cNvSpPr>
          <p:nvPr>
            <p:ph type="sldNum" sz="quarter" idx="10"/>
          </p:nvPr>
        </p:nvSpPr>
        <p:spPr/>
        <p:txBody>
          <a:bodyPr/>
          <a:lstStyle/>
          <a:p>
            <a:pPr>
              <a:defRPr/>
            </a:pPr>
            <a:fld id="{7368729E-9089-4BA8-958D-64D06780C2CD}" type="slidenum">
              <a:rPr lang="en-US" altLang="en-US" smtClean="0"/>
              <a:pPr>
                <a:defRPr/>
              </a:pPr>
              <a:t>9</a:t>
            </a:fld>
            <a:endParaRPr lang="en-US" altLang="en-US" dirty="0"/>
          </a:p>
        </p:txBody>
      </p:sp>
    </p:spTree>
    <p:extLst>
      <p:ext uri="{BB962C8B-B14F-4D97-AF65-F5344CB8AC3E}">
        <p14:creationId xmlns:p14="http://schemas.microsoft.com/office/powerpoint/2010/main" val="3791182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A64942CA-A481-4726-8904-AA0C8FE001C5}" type="slidenum">
              <a:rPr lang="en-GB" smtClean="0"/>
              <a:pPr/>
              <a:t>‹#›</a:t>
            </a:fld>
            <a:endParaRPr lang="en-GB" dirty="0"/>
          </a:p>
        </p:txBody>
      </p:sp>
    </p:spTree>
    <p:extLst>
      <p:ext uri="{BB962C8B-B14F-4D97-AF65-F5344CB8AC3E}">
        <p14:creationId xmlns:p14="http://schemas.microsoft.com/office/powerpoint/2010/main" val="1162813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A64942CA-A481-4726-8904-AA0C8FE001C5}" type="slidenum">
              <a:rPr lang="en-GB" smtClean="0"/>
              <a:pPr/>
              <a:t>‹#›</a:t>
            </a:fld>
            <a:endParaRPr lang="en-GB" dirty="0"/>
          </a:p>
        </p:txBody>
      </p:sp>
    </p:spTree>
    <p:extLst>
      <p:ext uri="{BB962C8B-B14F-4D97-AF65-F5344CB8AC3E}">
        <p14:creationId xmlns:p14="http://schemas.microsoft.com/office/powerpoint/2010/main" val="3107453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A64942CA-A481-4726-8904-AA0C8FE001C5}" type="slidenum">
              <a:rPr lang="en-GB" smtClean="0"/>
              <a:pPr/>
              <a:t>‹#›</a:t>
            </a:fld>
            <a:endParaRPr lang="en-GB" dirty="0"/>
          </a:p>
        </p:txBody>
      </p:sp>
    </p:spTree>
    <p:extLst>
      <p:ext uri="{BB962C8B-B14F-4D97-AF65-F5344CB8AC3E}">
        <p14:creationId xmlns:p14="http://schemas.microsoft.com/office/powerpoint/2010/main" val="3139689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157275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645061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953890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370382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3498799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058368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1915372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788783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7075417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146103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2860878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3924227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GB"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2793889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367052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3929102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2880593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987244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488551"/>
            <a:ext cx="7886700" cy="75347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2331719"/>
            <a:ext cx="7886700" cy="384524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grpSp>
        <p:nvGrpSpPr>
          <p:cNvPr id="8" name="Group 7"/>
          <p:cNvGrpSpPr/>
          <p:nvPr userDrawn="1"/>
        </p:nvGrpSpPr>
        <p:grpSpPr>
          <a:xfrm>
            <a:off x="0" y="6400150"/>
            <a:ext cx="9144000" cy="487298"/>
            <a:chOff x="-1" y="5279491"/>
            <a:chExt cx="12285134" cy="487298"/>
          </a:xfrm>
        </p:grpSpPr>
        <p:sp>
          <p:nvSpPr>
            <p:cNvPr id="9" name="Pentagon 8"/>
            <p:cNvSpPr/>
            <p:nvPr userDrawn="1"/>
          </p:nvSpPr>
          <p:spPr>
            <a:xfrm>
              <a:off x="-1" y="5279491"/>
              <a:ext cx="9398724" cy="440267"/>
            </a:xfrm>
            <a:prstGeom prst="homePlate">
              <a:avLst/>
            </a:prstGeom>
            <a:solidFill>
              <a:srgbClr val="FFC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grpSp>
          <p:nvGrpSpPr>
            <p:cNvPr id="10" name="Group 5"/>
            <p:cNvGrpSpPr>
              <a:grpSpLocks/>
            </p:cNvGrpSpPr>
            <p:nvPr userDrawn="1"/>
          </p:nvGrpSpPr>
          <p:grpSpPr bwMode="auto">
            <a:xfrm>
              <a:off x="51903" y="5314351"/>
              <a:ext cx="12233230" cy="452438"/>
              <a:chOff x="92851" y="6441528"/>
              <a:chExt cx="12233539" cy="451240"/>
            </a:xfrm>
          </p:grpSpPr>
          <p:sp>
            <p:nvSpPr>
              <p:cNvPr id="11" name="Rectangle 10"/>
              <p:cNvSpPr/>
              <p:nvPr/>
            </p:nvSpPr>
            <p:spPr>
              <a:xfrm>
                <a:off x="92851" y="6441528"/>
                <a:ext cx="12233539" cy="451240"/>
              </a:xfrm>
              <a:prstGeom prst="rect">
                <a:avLst/>
              </a:prstGeom>
              <a:solidFill>
                <a:srgbClr val="FFD01B">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rgbClr val="16D934"/>
                  </a:solidFill>
                  <a:latin typeface="Myriad Pro" pitchFamily="34" charset="0"/>
                </a:endParaRPr>
              </a:p>
            </p:txBody>
          </p:sp>
          <p:sp>
            <p:nvSpPr>
              <p:cNvPr id="12" name="Subtitle 2"/>
              <p:cNvSpPr txBox="1">
                <a:spLocks/>
              </p:cNvSpPr>
              <p:nvPr/>
            </p:nvSpPr>
            <p:spPr bwMode="auto">
              <a:xfrm>
                <a:off x="92851" y="6479245"/>
                <a:ext cx="9215853" cy="37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altLang="en-US" sz="1600" b="1" dirty="0">
                    <a:latin typeface="+mn-lt"/>
                  </a:rPr>
                  <a:t>13. STEP 3. DEVELOP OBJECTIVES,</a:t>
                </a:r>
                <a:r>
                  <a:rPr lang="en-US" altLang="en-US" sz="1600" b="1" baseline="0" dirty="0">
                    <a:latin typeface="+mn-lt"/>
                  </a:rPr>
                  <a:t> INDICATORS &amp; </a:t>
                </a:r>
                <a:r>
                  <a:rPr lang="en-US" altLang="en-US" sz="1600" b="1" baseline="0" dirty="0" smtClean="0">
                    <a:latin typeface="+mn-lt"/>
                  </a:rPr>
                  <a:t>TARGETS</a:t>
                </a:r>
                <a:endParaRPr lang="en-US" altLang="en-US" sz="1600" b="1" dirty="0">
                  <a:latin typeface="+mn-lt"/>
                </a:endParaRPr>
              </a:p>
              <a:p>
                <a:pPr algn="l" eaLnBrk="1" hangingPunct="1">
                  <a:spcBef>
                    <a:spcPct val="20000"/>
                  </a:spcBef>
                  <a:buFont typeface="Arial" panose="020B0604020202020204" pitchFamily="34" charset="0"/>
                  <a:buNone/>
                </a:pPr>
                <a:endParaRPr lang="en-US" altLang="en-US" sz="1600" b="1" dirty="0">
                  <a:latin typeface="+mn-lt"/>
                </a:endParaRPr>
              </a:p>
            </p:txBody>
          </p:sp>
        </p:grpSp>
      </p:grpSp>
      <p:sp>
        <p:nvSpPr>
          <p:cNvPr id="13" name="Slide Number Placeholder 12"/>
          <p:cNvSpPr>
            <a:spLocks noGrp="1"/>
          </p:cNvSpPr>
          <p:nvPr>
            <p:ph type="sldNum" sz="quarter" idx="4"/>
          </p:nvPr>
        </p:nvSpPr>
        <p:spPr>
          <a:xfrm>
            <a:off x="8121131" y="6449218"/>
            <a:ext cx="862799" cy="365125"/>
          </a:xfrm>
          <a:prstGeom prst="rect">
            <a:avLst/>
          </a:prstGeom>
        </p:spPr>
        <p:txBody>
          <a:bodyPr vert="horz" lIns="91440" tIns="45720" rIns="91440" bIns="45720" rtlCol="0" anchor="ctr"/>
          <a:lstStyle>
            <a:lvl1pPr algn="r">
              <a:defRPr sz="1600" b="1">
                <a:solidFill>
                  <a:schemeClr val="tx1"/>
                </a:solidFill>
              </a:defRPr>
            </a:lvl1pPr>
          </a:lstStyle>
          <a:p>
            <a:fld id="{A9B52746-7CA1-4DD1-9652-F7B4FA79034F}" type="slidenum">
              <a:rPr lang="en-GB" smtClean="0"/>
              <a:pPr/>
              <a:t>‹#›</a:t>
            </a:fld>
            <a:endParaRPr lang="en-GB" dirty="0"/>
          </a:p>
        </p:txBody>
      </p:sp>
      <p:pic>
        <p:nvPicPr>
          <p:cNvPr id="14" name="Picture 13"/>
          <p:cNvPicPr>
            <a:picLocks noChangeAspect="1"/>
          </p:cNvPicPr>
          <p:nvPr userDrawn="1"/>
        </p:nvPicPr>
        <p:blipFill rotWithShape="1">
          <a:blip r:embed="rId22">
            <a:extLst>
              <a:ext uri="{28A0092B-C50C-407E-A947-70E740481C1C}">
                <a14:useLocalDpi xmlns:a14="http://schemas.microsoft.com/office/drawing/2010/main" val="0"/>
              </a:ext>
            </a:extLst>
          </a:blip>
          <a:srcRect l="1650" t="4295" r="679" b="10365"/>
          <a:stretch/>
        </p:blipFill>
        <p:spPr>
          <a:xfrm>
            <a:off x="0" y="-37280"/>
            <a:ext cx="9144000" cy="1386020"/>
          </a:xfrm>
          <a:prstGeom prst="rect">
            <a:avLst/>
          </a:prstGeom>
        </p:spPr>
      </p:pic>
    </p:spTree>
    <p:extLst>
      <p:ext uri="{BB962C8B-B14F-4D97-AF65-F5344CB8AC3E}">
        <p14:creationId xmlns:p14="http://schemas.microsoft.com/office/powerpoint/2010/main" val="203804576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Lst>
  <p:hf hdr="0" ftr="0" dt="0"/>
  <p:txStyles>
    <p:titleStyle>
      <a:lvl1pPr algn="l" defTabSz="914400" rtl="0" eaLnBrk="1" latinLnBrk="0" hangingPunct="1">
        <a:lnSpc>
          <a:spcPct val="90000"/>
        </a:lnSpc>
        <a:spcBef>
          <a:spcPct val="0"/>
        </a:spcBef>
        <a:buNone/>
        <a:defRPr sz="3600" b="1"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2244EDDE-A91D-4F4F-8AC8-19298CCDCDF4}" type="slidenum">
              <a:rPr lang="en-GB" smtClean="0"/>
              <a:pPr/>
              <a:t>1</a:t>
            </a:fld>
            <a:endParaRPr lang="en-GB" dirty="0"/>
          </a:p>
        </p:txBody>
      </p:sp>
      <p:grpSp>
        <p:nvGrpSpPr>
          <p:cNvPr id="12" name="Group 11"/>
          <p:cNvGrpSpPr/>
          <p:nvPr/>
        </p:nvGrpSpPr>
        <p:grpSpPr>
          <a:xfrm>
            <a:off x="0" y="3322347"/>
            <a:ext cx="9167508" cy="3583137"/>
            <a:chOff x="0" y="3322347"/>
            <a:chExt cx="9167508" cy="3583137"/>
          </a:xfrm>
        </p:grpSpPr>
        <p:sp>
          <p:nvSpPr>
            <p:cNvPr id="13" name="Rectangle 12"/>
            <p:cNvSpPr/>
            <p:nvPr/>
          </p:nvSpPr>
          <p:spPr>
            <a:xfrm>
              <a:off x="0" y="3322347"/>
              <a:ext cx="9167508" cy="3583137"/>
            </a:xfrm>
            <a:prstGeom prst="rect">
              <a:avLst/>
            </a:prstGeom>
            <a:gradFill flip="none" rotWithShape="1">
              <a:gsLst>
                <a:gs pos="0">
                  <a:schemeClr val="accent4">
                    <a:lumMod val="0"/>
                    <a:lumOff val="100000"/>
                  </a:schemeClr>
                </a:gs>
                <a:gs pos="20000">
                  <a:schemeClr val="accent4">
                    <a:lumMod val="0"/>
                    <a:lumOff val="100000"/>
                  </a:schemeClr>
                </a:gs>
                <a:gs pos="100000">
                  <a:schemeClr val="accent4">
                    <a:lumMod val="10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endParaRPr lang="en-GB" dirty="0"/>
            </a:p>
          </p:txBody>
        </p:sp>
        <p:sp>
          <p:nvSpPr>
            <p:cNvPr id="14" name="Title 1"/>
            <p:cNvSpPr txBox="1">
              <a:spLocks/>
            </p:cNvSpPr>
            <p:nvPr/>
          </p:nvSpPr>
          <p:spPr bwMode="auto">
            <a:xfrm>
              <a:off x="178291" y="5753091"/>
              <a:ext cx="6392485" cy="884102"/>
            </a:xfrm>
            <a:prstGeom prst="rect">
              <a:avLst/>
            </a:prstGeom>
            <a:solidFill>
              <a:schemeClr val="accent4">
                <a:lumMod val="75000"/>
              </a:schemeClr>
            </a:solidFill>
            <a:ln>
              <a:noFill/>
            </a:ln>
          </p:spPr>
          <p:txBody>
            <a:bodyPr anchor="ctr" anchorCtr="1"/>
            <a:lstStyle>
              <a:lvl1pPr algn="ctr" eaLnBrk="1" hangingPunct="1">
                <a:defRPr sz="4000" b="1">
                  <a:solidFill>
                    <a:schemeClr val="bg1"/>
                  </a:solidFill>
                  <a:latin typeface="Myriad Pro" pitchFamily="34" charset="0"/>
                </a:defRPr>
              </a:lvl1pPr>
              <a:lvl2pPr algn="ctr">
                <a:defRPr sz="4400">
                  <a:latin typeface="Calibri" pitchFamily="34" charset="0"/>
                </a:defRPr>
              </a:lvl2pPr>
              <a:lvl3pPr algn="ctr">
                <a:defRPr sz="4400">
                  <a:latin typeface="Calibri" pitchFamily="34" charset="0"/>
                </a:defRPr>
              </a:lvl3pPr>
              <a:lvl4pPr algn="ctr">
                <a:defRPr sz="4400">
                  <a:latin typeface="Calibri" pitchFamily="34" charset="0"/>
                </a:defRPr>
              </a:lvl4pPr>
              <a:lvl5pPr algn="ctr">
                <a:defRPr sz="4400">
                  <a:latin typeface="Calibri" pitchFamily="34" charset="0"/>
                </a:defRPr>
              </a:lvl5pPr>
              <a:lvl6pPr marL="457200" algn="ctr" defTabSz="457200" fontAlgn="base">
                <a:spcBef>
                  <a:spcPct val="0"/>
                </a:spcBef>
                <a:spcAft>
                  <a:spcPct val="0"/>
                </a:spcAft>
                <a:defRPr sz="4400">
                  <a:latin typeface="Calibri" pitchFamily="34" charset="0"/>
                </a:defRPr>
              </a:lvl6pPr>
              <a:lvl7pPr marL="914400" algn="ctr" defTabSz="457200" fontAlgn="base">
                <a:spcBef>
                  <a:spcPct val="0"/>
                </a:spcBef>
                <a:spcAft>
                  <a:spcPct val="0"/>
                </a:spcAft>
                <a:defRPr sz="4400">
                  <a:latin typeface="Calibri" pitchFamily="34" charset="0"/>
                </a:defRPr>
              </a:lvl7pPr>
              <a:lvl8pPr marL="1371600" algn="ctr" defTabSz="457200" fontAlgn="base">
                <a:spcBef>
                  <a:spcPct val="0"/>
                </a:spcBef>
                <a:spcAft>
                  <a:spcPct val="0"/>
                </a:spcAft>
                <a:defRPr sz="4400">
                  <a:latin typeface="Calibri" pitchFamily="34" charset="0"/>
                </a:defRPr>
              </a:lvl8pPr>
              <a:lvl9pPr marL="1828800" algn="ctr" defTabSz="457200" fontAlgn="base">
                <a:spcBef>
                  <a:spcPct val="0"/>
                </a:spcBef>
                <a:spcAft>
                  <a:spcPct val="0"/>
                </a:spcAft>
                <a:defRPr sz="4400">
                  <a:latin typeface="Calibri" pitchFamily="34" charset="0"/>
                </a:defRPr>
              </a:lvl9pPr>
            </a:lstStyle>
            <a:p>
              <a:pPr algn="l"/>
              <a:r>
                <a:rPr lang="en-US" altLang="en-US" sz="2400" dirty="0">
                  <a:latin typeface="+mn-lt"/>
                </a:rPr>
                <a:t>Essential EAFm training</a:t>
              </a:r>
            </a:p>
            <a:p>
              <a:pPr algn="l"/>
              <a:r>
                <a:rPr lang="en-US" altLang="en-US" sz="2400" dirty="0" smtClean="0">
                  <a:latin typeface="+mn-lt"/>
                </a:rPr>
                <a:t>Date |Place </a:t>
              </a:r>
              <a:endParaRPr lang="en-US" altLang="en-US" sz="2400" dirty="0">
                <a:latin typeface="+mn-lt"/>
              </a:endParaRPr>
            </a:p>
          </p:txBody>
        </p:sp>
      </p:grpSp>
      <p:sp>
        <p:nvSpPr>
          <p:cNvPr id="10" name="Title 1"/>
          <p:cNvSpPr txBox="1">
            <a:spLocks/>
          </p:cNvSpPr>
          <p:nvPr/>
        </p:nvSpPr>
        <p:spPr bwMode="auto">
          <a:xfrm>
            <a:off x="178292" y="3519838"/>
            <a:ext cx="6392485" cy="2095150"/>
          </a:xfrm>
          <a:prstGeom prst="rect">
            <a:avLst/>
          </a:prstGeom>
          <a:gradFill flip="none" rotWithShape="1">
            <a:gsLst>
              <a:gs pos="0">
                <a:schemeClr val="accent4">
                  <a:lumMod val="75000"/>
                </a:schemeClr>
              </a:gs>
              <a:gs pos="100000">
                <a:schemeClr val="accent2">
                  <a:lumMod val="50000"/>
                  <a:alpha val="40000"/>
                </a:schemeClr>
              </a:gs>
            </a:gsLst>
            <a:path path="circle">
              <a:fillToRect l="100000" t="100000"/>
            </a:path>
            <a:tileRect r="-100000" b="-100000"/>
          </a:gradFill>
          <a:ln>
            <a:no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sz="3600" b="1" kern="1200">
                <a:solidFill>
                  <a:schemeClr val="accent1">
                    <a:lumMod val="75000"/>
                  </a:schemeClr>
                </a:solidFill>
                <a:latin typeface="+mn-lt"/>
                <a:ea typeface="+mj-ea"/>
                <a:cs typeface="+mj-cs"/>
              </a:defRPr>
            </a:lvl1pPr>
          </a:lstStyle>
          <a:p>
            <a:r>
              <a:rPr lang="en-US" altLang="en-US" sz="3200" dirty="0">
                <a:solidFill>
                  <a:schemeClr val="bg1"/>
                </a:solidFill>
                <a:cs typeface="Arial" panose="020B0604020202020204" pitchFamily="34" charset="0"/>
              </a:rPr>
              <a:t>Session 13 </a:t>
            </a:r>
            <a:br>
              <a:rPr lang="en-US" altLang="en-US" sz="3200" dirty="0">
                <a:solidFill>
                  <a:schemeClr val="bg1"/>
                </a:solidFill>
                <a:cs typeface="Arial" panose="020B0604020202020204" pitchFamily="34" charset="0"/>
              </a:rPr>
            </a:br>
            <a:r>
              <a:rPr lang="en-US" altLang="en-US" sz="3200" dirty="0">
                <a:solidFill>
                  <a:srgbClr val="FFFF00"/>
                </a:solidFill>
                <a:cs typeface="Arial" panose="020B0604020202020204" pitchFamily="34" charset="0"/>
              </a:rPr>
              <a:t>Steps 3.1 &amp; 3.2</a:t>
            </a:r>
            <a:br>
              <a:rPr lang="en-US" altLang="en-US" sz="3200" dirty="0">
                <a:solidFill>
                  <a:srgbClr val="FFFF00"/>
                </a:solidFill>
                <a:cs typeface="Arial" panose="020B0604020202020204" pitchFamily="34" charset="0"/>
              </a:rPr>
            </a:br>
            <a:r>
              <a:rPr lang="en-US" altLang="en-US" sz="3200" dirty="0">
                <a:solidFill>
                  <a:schemeClr val="bg1"/>
                </a:solidFill>
                <a:cs typeface="Arial" panose="020B0604020202020204" pitchFamily="34" charset="0"/>
              </a:rPr>
              <a:t>Develop Objectives, Indicators and </a:t>
            </a:r>
            <a:r>
              <a:rPr lang="en-US" altLang="en-US" sz="3200" dirty="0" smtClean="0">
                <a:solidFill>
                  <a:schemeClr val="bg1"/>
                </a:solidFill>
                <a:cs typeface="Arial" panose="020B0604020202020204" pitchFamily="34" charset="0"/>
              </a:rPr>
              <a:t>targets</a:t>
            </a:r>
            <a:endParaRPr lang="en-US" altLang="en-US" sz="3200" dirty="0">
              <a:solidFill>
                <a:schemeClr val="bg1"/>
              </a:solidFill>
              <a:latin typeface="Myriad Pro" pitchFamily="34" charset="0"/>
              <a:ea typeface="+mn-ea"/>
              <a:cs typeface="Arial" panose="020B0604020202020204" pitchFamily="34" charset="0"/>
            </a:endParaRPr>
          </a:p>
        </p:txBody>
      </p:sp>
      <p:pic>
        <p:nvPicPr>
          <p:cNvPr id="11" name="Content Placeholder 2"/>
          <p:cNvPicPr>
            <a:picLocks noChangeAspect="1"/>
          </p:cNvPicPr>
          <p:nvPr/>
        </p:nvPicPr>
        <p:blipFill rotWithShape="1">
          <a:blip r:embed="rId3" cstate="print">
            <a:extLst>
              <a:ext uri="{28A0092B-C50C-407E-A947-70E740481C1C}">
                <a14:useLocalDpi xmlns:a14="http://schemas.microsoft.com/office/drawing/2010/main" val="0"/>
              </a:ext>
            </a:extLst>
          </a:blip>
          <a:srcRect l="-397" t="33136" r="397" b="13479"/>
          <a:stretch/>
        </p:blipFill>
        <p:spPr>
          <a:xfrm>
            <a:off x="-36418" y="-101394"/>
            <a:ext cx="9180418" cy="3460755"/>
          </a:xfrm>
          <a:prstGeom prst="rect">
            <a:avLst/>
          </a:prstGeom>
        </p:spPr>
      </p:pic>
    </p:spTree>
    <p:extLst>
      <p:ext uri="{BB962C8B-B14F-4D97-AF65-F5344CB8AC3E}">
        <p14:creationId xmlns:p14="http://schemas.microsoft.com/office/powerpoint/2010/main" val="4249466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300038" y="1488551"/>
            <a:ext cx="8215312" cy="753473"/>
          </a:xfrm>
        </p:spPr>
        <p:txBody>
          <a:bodyPr>
            <a:normAutofit/>
          </a:bodyPr>
          <a:lstStyle/>
          <a:p>
            <a:r>
              <a:rPr lang="en-US" altLang="en-US" dirty="0">
                <a:solidFill>
                  <a:srgbClr val="2E75B6"/>
                </a:solidFill>
              </a:rPr>
              <a:t>Ecological (non fish) Example</a:t>
            </a:r>
            <a:endParaRPr lang="en-GB" dirty="0"/>
          </a:p>
        </p:txBody>
      </p:sp>
      <p:sp>
        <p:nvSpPr>
          <p:cNvPr id="4" name="Slide Number Placeholder 3"/>
          <p:cNvSpPr>
            <a:spLocks noGrp="1"/>
          </p:cNvSpPr>
          <p:nvPr>
            <p:ph type="sldNum" sz="quarter" idx="12"/>
          </p:nvPr>
        </p:nvSpPr>
        <p:spPr/>
        <p:txBody>
          <a:bodyPr/>
          <a:lstStyle/>
          <a:p>
            <a:fld id="{2244EDDE-A91D-4F4F-8AC8-19298CCDCDF4}" type="slidenum">
              <a:rPr lang="en-GB" smtClean="0"/>
              <a:pPr/>
              <a:t>10</a:t>
            </a:fld>
            <a:endParaRPr lang="en-GB" dirty="0"/>
          </a:p>
        </p:txBody>
      </p:sp>
      <p:graphicFrame>
        <p:nvGraphicFramePr>
          <p:cNvPr id="9" name="Diagram 8"/>
          <p:cNvGraphicFramePr/>
          <p:nvPr>
            <p:extLst>
              <p:ext uri="{D42A27DB-BD31-4B8C-83A1-F6EECF244321}">
                <p14:modId xmlns:p14="http://schemas.microsoft.com/office/powerpoint/2010/main" val="316536405"/>
              </p:ext>
            </p:extLst>
          </p:nvPr>
        </p:nvGraphicFramePr>
        <p:xfrm>
          <a:off x="-96254" y="2197100"/>
          <a:ext cx="9195804" cy="4095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299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7188" y="1488551"/>
            <a:ext cx="8158162" cy="753473"/>
          </a:xfrm>
        </p:spPr>
        <p:txBody>
          <a:bodyPr/>
          <a:lstStyle/>
          <a:p>
            <a:pPr>
              <a:spcBef>
                <a:spcPts val="0"/>
              </a:spcBef>
              <a:defRPr/>
            </a:pPr>
            <a:r>
              <a:rPr lang="en-US" dirty="0">
                <a:solidFill>
                  <a:srgbClr val="2E75B6"/>
                </a:solidFill>
              </a:rPr>
              <a:t>Social Example</a:t>
            </a:r>
          </a:p>
        </p:txBody>
      </p:sp>
      <p:sp>
        <p:nvSpPr>
          <p:cNvPr id="4" name="Slide Number Placeholder 3"/>
          <p:cNvSpPr>
            <a:spLocks noGrp="1"/>
          </p:cNvSpPr>
          <p:nvPr>
            <p:ph type="sldNum" sz="quarter" idx="12"/>
          </p:nvPr>
        </p:nvSpPr>
        <p:spPr/>
        <p:txBody>
          <a:bodyPr/>
          <a:lstStyle/>
          <a:p>
            <a:fld id="{2244EDDE-A91D-4F4F-8AC8-19298CCDCDF4}" type="slidenum">
              <a:rPr lang="en-GB" smtClean="0"/>
              <a:pPr/>
              <a:t>11</a:t>
            </a:fld>
            <a:endParaRPr lang="en-GB" dirty="0"/>
          </a:p>
        </p:txBody>
      </p:sp>
      <p:graphicFrame>
        <p:nvGraphicFramePr>
          <p:cNvPr id="11" name="Diagram 10"/>
          <p:cNvGraphicFramePr/>
          <p:nvPr>
            <p:extLst>
              <p:ext uri="{D42A27DB-BD31-4B8C-83A1-F6EECF244321}">
                <p14:modId xmlns:p14="http://schemas.microsoft.com/office/powerpoint/2010/main" val="2135971894"/>
              </p:ext>
            </p:extLst>
          </p:nvPr>
        </p:nvGraphicFramePr>
        <p:xfrm>
          <a:off x="70969" y="2242024"/>
          <a:ext cx="8983877" cy="3978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2988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7188" y="1488551"/>
            <a:ext cx="8158162" cy="753473"/>
          </a:xfrm>
        </p:spPr>
        <p:txBody>
          <a:bodyPr/>
          <a:lstStyle/>
          <a:p>
            <a:pPr>
              <a:spcBef>
                <a:spcPts val="0"/>
              </a:spcBef>
              <a:defRPr/>
            </a:pPr>
            <a:r>
              <a:rPr lang="en-US" dirty="0">
                <a:solidFill>
                  <a:srgbClr val="2E75B6"/>
                </a:solidFill>
              </a:rPr>
              <a:t>Social Example</a:t>
            </a:r>
          </a:p>
        </p:txBody>
      </p:sp>
      <p:sp>
        <p:nvSpPr>
          <p:cNvPr id="4" name="Slide Number Placeholder 3"/>
          <p:cNvSpPr>
            <a:spLocks noGrp="1"/>
          </p:cNvSpPr>
          <p:nvPr>
            <p:ph type="sldNum" sz="quarter" idx="12"/>
          </p:nvPr>
        </p:nvSpPr>
        <p:spPr/>
        <p:txBody>
          <a:bodyPr/>
          <a:lstStyle/>
          <a:p>
            <a:fld id="{2244EDDE-A91D-4F4F-8AC8-19298CCDCDF4}" type="slidenum">
              <a:rPr lang="en-GB" smtClean="0"/>
              <a:pPr/>
              <a:t>12</a:t>
            </a:fld>
            <a:endParaRPr lang="en-GB" dirty="0"/>
          </a:p>
        </p:txBody>
      </p:sp>
      <p:graphicFrame>
        <p:nvGraphicFramePr>
          <p:cNvPr id="11" name="Diagram 10"/>
          <p:cNvGraphicFramePr/>
          <p:nvPr>
            <p:extLst>
              <p:ext uri="{D42A27DB-BD31-4B8C-83A1-F6EECF244321}">
                <p14:modId xmlns:p14="http://schemas.microsoft.com/office/powerpoint/2010/main" val="1232869586"/>
              </p:ext>
            </p:extLst>
          </p:nvPr>
        </p:nvGraphicFramePr>
        <p:xfrm>
          <a:off x="70969" y="2242024"/>
          <a:ext cx="8983877" cy="3978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205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7388" y="1406001"/>
            <a:ext cx="8110662" cy="753473"/>
          </a:xfrm>
        </p:spPr>
        <p:txBody>
          <a:bodyPr>
            <a:normAutofit/>
          </a:bodyPr>
          <a:lstStyle/>
          <a:p>
            <a:r>
              <a:rPr lang="en-US" dirty="0">
                <a:solidFill>
                  <a:srgbClr val="2E75B6"/>
                </a:solidFill>
              </a:rPr>
              <a:t>Governance</a:t>
            </a:r>
            <a:r>
              <a:rPr lang="en-US" sz="4000" dirty="0">
                <a:solidFill>
                  <a:srgbClr val="2E75B6"/>
                </a:solidFill>
              </a:rPr>
              <a:t> Example</a:t>
            </a:r>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13</a:t>
            </a:fld>
            <a:endParaRPr lang="en-GB" dirty="0"/>
          </a:p>
        </p:txBody>
      </p:sp>
      <p:graphicFrame>
        <p:nvGraphicFramePr>
          <p:cNvPr id="6" name="Diagram 5"/>
          <p:cNvGraphicFramePr/>
          <p:nvPr>
            <p:extLst>
              <p:ext uri="{D42A27DB-BD31-4B8C-83A1-F6EECF244321}">
                <p14:modId xmlns:p14="http://schemas.microsoft.com/office/powerpoint/2010/main" val="1198780310"/>
              </p:ext>
            </p:extLst>
          </p:nvPr>
        </p:nvGraphicFramePr>
        <p:xfrm>
          <a:off x="209550" y="2032000"/>
          <a:ext cx="8794750" cy="4404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8175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Box 3"/>
          <p:cNvSpPr txBox="1">
            <a:spLocks noChangeArrowheads="1"/>
          </p:cNvSpPr>
          <p:nvPr/>
        </p:nvSpPr>
        <p:spPr bwMode="auto">
          <a:xfrm>
            <a:off x="8637588" y="6469063"/>
            <a:ext cx="50641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0159A90-0D8E-4FE7-97CF-F6D26F8F52B3}" type="slidenum">
              <a:rPr lang="en-US" altLang="en-US" sz="1600" b="1">
                <a:latin typeface="+mn-lt"/>
              </a:rPr>
              <a:pPr eaLnBrk="1" hangingPunct="1"/>
              <a:t>14</a:t>
            </a:fld>
            <a:endParaRPr lang="en-US" altLang="en-US" sz="1600" b="1" dirty="0">
              <a:latin typeface="+mn-lt"/>
            </a:endParaRPr>
          </a:p>
        </p:txBody>
      </p:sp>
      <p:sp>
        <p:nvSpPr>
          <p:cNvPr id="4" name="Title 3"/>
          <p:cNvSpPr>
            <a:spLocks noGrp="1"/>
          </p:cNvSpPr>
          <p:nvPr>
            <p:ph type="title"/>
          </p:nvPr>
        </p:nvSpPr>
        <p:spPr>
          <a:xfrm>
            <a:off x="428625" y="1488551"/>
            <a:ext cx="8086725" cy="753473"/>
          </a:xfrm>
        </p:spPr>
        <p:txBody>
          <a:bodyPr>
            <a:normAutofit/>
          </a:bodyPr>
          <a:lstStyle/>
          <a:p>
            <a:r>
              <a:rPr lang="en-GB" dirty="0" smtClean="0"/>
              <a:t>Setting targets and limits for indicators</a:t>
            </a:r>
            <a:endParaRPr lang="en-GB" dirty="0"/>
          </a:p>
        </p:txBody>
      </p:sp>
      <p:sp>
        <p:nvSpPr>
          <p:cNvPr id="5" name="Content Placeholder 4"/>
          <p:cNvSpPr>
            <a:spLocks noGrp="1"/>
          </p:cNvSpPr>
          <p:nvPr>
            <p:ph idx="1"/>
          </p:nvPr>
        </p:nvSpPr>
        <p:spPr>
          <a:xfrm>
            <a:off x="313553" y="2331719"/>
            <a:ext cx="8830447" cy="4043681"/>
          </a:xfrm>
        </p:spPr>
        <p:txBody>
          <a:bodyPr>
            <a:normAutofit fontScale="77500" lnSpcReduction="20000"/>
          </a:bodyPr>
          <a:lstStyle/>
          <a:p>
            <a:pPr marL="0" indent="0">
              <a:buNone/>
            </a:pPr>
            <a:r>
              <a:rPr lang="en-US" dirty="0"/>
              <a:t>A baseline (or limit) and a target, </a:t>
            </a:r>
            <a:r>
              <a:rPr lang="en-US" dirty="0" smtClean="0"/>
              <a:t>provides </a:t>
            </a:r>
            <a:r>
              <a:rPr lang="en-US" dirty="0"/>
              <a:t>a way to measure the change in an indicator</a:t>
            </a:r>
          </a:p>
          <a:p>
            <a:pPr lvl="1"/>
            <a:r>
              <a:rPr lang="en-US" sz="2600" dirty="0"/>
              <a:t>Baseline = where you are now, or have come from</a:t>
            </a:r>
          </a:p>
          <a:p>
            <a:pPr lvl="1"/>
            <a:r>
              <a:rPr lang="en-US" sz="2600" dirty="0"/>
              <a:t>Target = where you want to be</a:t>
            </a:r>
          </a:p>
          <a:p>
            <a:pPr lvl="1"/>
            <a:r>
              <a:rPr lang="en-US" sz="2600" dirty="0" smtClean="0"/>
              <a:t>Limit </a:t>
            </a:r>
            <a:r>
              <a:rPr lang="en-US" sz="2600" dirty="0"/>
              <a:t>= where you do not want to be </a:t>
            </a:r>
          </a:p>
          <a:p>
            <a:pPr marL="0" lvl="1" indent="0">
              <a:spcBef>
                <a:spcPts val="1000"/>
              </a:spcBef>
              <a:buNone/>
            </a:pPr>
            <a:r>
              <a:rPr lang="en-US" sz="2600" dirty="0"/>
              <a:t>e.g. </a:t>
            </a:r>
          </a:p>
          <a:p>
            <a:pPr marL="0" lvl="1" indent="0">
              <a:spcBef>
                <a:spcPts val="1000"/>
              </a:spcBef>
              <a:buNone/>
            </a:pPr>
            <a:r>
              <a:rPr lang="en-US" sz="3100" b="1" dirty="0"/>
              <a:t>Baseline: </a:t>
            </a:r>
            <a:r>
              <a:rPr lang="en-US" sz="3100" dirty="0"/>
              <a:t>Undamaged riparian area of in 1980</a:t>
            </a:r>
          </a:p>
          <a:p>
            <a:pPr marL="0" indent="0">
              <a:buNone/>
            </a:pPr>
            <a:r>
              <a:rPr lang="en-US" sz="3100" b="1" dirty="0"/>
              <a:t>Target: </a:t>
            </a:r>
            <a:r>
              <a:rPr lang="en-US" sz="3100" dirty="0"/>
              <a:t>Increase the area of conservation zones by 20%, by 2020</a:t>
            </a:r>
          </a:p>
          <a:p>
            <a:pPr marL="0" indent="0">
              <a:buNone/>
            </a:pPr>
            <a:r>
              <a:rPr lang="en-US" sz="3100" b="1" dirty="0"/>
              <a:t>Limit: </a:t>
            </a:r>
            <a:r>
              <a:rPr lang="en-US" sz="3100" dirty="0"/>
              <a:t>Not to allow for a decrease in area below 50% of Baseline</a:t>
            </a:r>
          </a:p>
          <a:p>
            <a:pPr lvl="1"/>
            <a:endParaRPr lang="en-US" dirty="0"/>
          </a:p>
          <a:p>
            <a:pPr marL="0" indent="0">
              <a:buNone/>
            </a:pPr>
            <a:r>
              <a:rPr lang="en-US" sz="5800" b="1" dirty="0">
                <a:solidFill>
                  <a:srgbClr val="FF0000"/>
                </a:solidFill>
                <a:sym typeface="Wingdings"/>
              </a:rPr>
              <a:t></a:t>
            </a:r>
            <a:r>
              <a:rPr lang="en-US" dirty="0">
                <a:solidFill>
                  <a:srgbClr val="FF0000"/>
                </a:solidFill>
                <a:sym typeface="Wingdings"/>
              </a:rPr>
              <a:t> W</a:t>
            </a:r>
            <a:r>
              <a:rPr lang="en-US" dirty="0">
                <a:solidFill>
                  <a:srgbClr val="FF0000"/>
                </a:solidFill>
              </a:rPr>
              <a:t>hen an indicator is compared to </a:t>
            </a:r>
            <a:r>
              <a:rPr lang="en-US" dirty="0" smtClean="0">
                <a:solidFill>
                  <a:srgbClr val="FF0000"/>
                </a:solidFill>
              </a:rPr>
              <a:t>the target and limit, </a:t>
            </a:r>
            <a:r>
              <a:rPr lang="en-US" dirty="0">
                <a:solidFill>
                  <a:srgbClr val="FF0000"/>
                </a:solidFill>
              </a:rPr>
              <a:t>it tells you how well you are meeting the objective</a:t>
            </a:r>
            <a:endParaRPr lang="en-AU" dirty="0">
              <a:solidFill>
                <a:srgbClr val="FF0000"/>
              </a:solidFill>
            </a:endParaRPr>
          </a:p>
          <a:p>
            <a:endParaRPr lang="en-GB" dirty="0"/>
          </a:p>
        </p:txBody>
      </p:sp>
    </p:spTree>
    <p:extLst>
      <p:ext uri="{BB962C8B-B14F-4D97-AF65-F5344CB8AC3E}">
        <p14:creationId xmlns:p14="http://schemas.microsoft.com/office/powerpoint/2010/main" val="3697338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Simple Example</a:t>
            </a:r>
          </a:p>
        </p:txBody>
      </p:sp>
      <p:sp>
        <p:nvSpPr>
          <p:cNvPr id="7" name="Content Placeholder 6"/>
          <p:cNvSpPr>
            <a:spLocks noGrp="1"/>
          </p:cNvSpPr>
          <p:nvPr>
            <p:ph idx="1"/>
          </p:nvPr>
        </p:nvSpPr>
        <p:spPr>
          <a:xfrm>
            <a:off x="628649" y="2711302"/>
            <a:ext cx="7207545" cy="3465660"/>
          </a:xfrm>
        </p:spPr>
        <p:txBody>
          <a:bodyPr/>
          <a:lstStyle/>
          <a:p>
            <a:r>
              <a:rPr lang="en-US" altLang="en-US" dirty="0"/>
              <a:t>Objective: </a:t>
            </a:r>
          </a:p>
          <a:p>
            <a:pPr lvl="1"/>
            <a:r>
              <a:rPr lang="en-US" altLang="en-US" dirty="0"/>
              <a:t>Cure the infection in a sick patient</a:t>
            </a:r>
          </a:p>
          <a:p>
            <a:r>
              <a:rPr lang="en-US" altLang="en-US" dirty="0"/>
              <a:t>Indicator: </a:t>
            </a:r>
          </a:p>
          <a:p>
            <a:pPr lvl="1"/>
            <a:r>
              <a:rPr lang="en-US" altLang="en-US" dirty="0"/>
              <a:t>The patient’s body temperature</a:t>
            </a:r>
          </a:p>
          <a:p>
            <a:r>
              <a:rPr lang="en-US" altLang="en-US" dirty="0" smtClean="0"/>
              <a:t>Target </a:t>
            </a:r>
            <a:r>
              <a:rPr lang="en-US" altLang="en-US" dirty="0"/>
              <a:t>(in this example, a target): </a:t>
            </a:r>
          </a:p>
          <a:p>
            <a:pPr lvl="1"/>
            <a:r>
              <a:rPr lang="en-US" altLang="en-US" dirty="0"/>
              <a:t>37 degrees Celsius in 2 days </a:t>
            </a:r>
            <a:endParaRPr lang="en-AU" altLang="en-US" dirty="0"/>
          </a:p>
          <a:p>
            <a:endParaRPr lang="en-GB" dirty="0"/>
          </a:p>
        </p:txBody>
      </p:sp>
      <p:sp>
        <p:nvSpPr>
          <p:cNvPr id="2" name="Slide Number Placeholder 1"/>
          <p:cNvSpPr>
            <a:spLocks noGrp="1"/>
          </p:cNvSpPr>
          <p:nvPr>
            <p:ph type="sldNum" sz="quarter" idx="12"/>
          </p:nvPr>
        </p:nvSpPr>
        <p:spPr/>
        <p:txBody>
          <a:bodyPr/>
          <a:lstStyle/>
          <a:p>
            <a:fld id="{9C9FB744-6D96-42AD-8134-B53D5656793E}" type="slidenum">
              <a:rPr lang="en-GB" smtClean="0"/>
              <a:pPr/>
              <a:t>15</a:t>
            </a:fld>
            <a:endParaRPr lang="en-GB" dirty="0"/>
          </a:p>
        </p:txBody>
      </p:sp>
      <p:pic>
        <p:nvPicPr>
          <p:cNvPr id="1026" name="Picture 2" descr="Image result for sick pers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1168" y="1416049"/>
            <a:ext cx="3142831" cy="31428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49463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312" b="5920"/>
          <a:stretch/>
        </p:blipFill>
        <p:spPr bwMode="auto">
          <a:xfrm flipH="1">
            <a:off x="992647" y="2000439"/>
            <a:ext cx="7222418" cy="4084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itle 12"/>
          <p:cNvSpPr>
            <a:spLocks noGrp="1"/>
          </p:cNvSpPr>
          <p:nvPr>
            <p:ph type="title"/>
          </p:nvPr>
        </p:nvSpPr>
        <p:spPr>
          <a:xfrm>
            <a:off x="326898" y="1337374"/>
            <a:ext cx="8613902" cy="753473"/>
          </a:xfrm>
        </p:spPr>
        <p:txBody>
          <a:bodyPr>
            <a:normAutofit fontScale="90000"/>
          </a:bodyPr>
          <a:lstStyle/>
          <a:p>
            <a:r>
              <a:rPr lang="en-GB" dirty="0">
                <a:solidFill>
                  <a:srgbClr val="2E75B6"/>
                </a:solidFill>
              </a:rPr>
              <a:t>Example </a:t>
            </a:r>
            <a:r>
              <a:rPr lang="en-GB" dirty="0" smtClean="0">
                <a:solidFill>
                  <a:srgbClr val="2E75B6"/>
                </a:solidFill>
              </a:rPr>
              <a:t>target &amp; limit: </a:t>
            </a:r>
            <a:r>
              <a:rPr lang="en-GB" dirty="0">
                <a:solidFill>
                  <a:srgbClr val="2E75B6"/>
                </a:solidFill>
              </a:rPr>
              <a:t>Riparian habitat area</a:t>
            </a:r>
            <a:endParaRPr lang="en-GB" dirty="0"/>
          </a:p>
        </p:txBody>
      </p:sp>
      <p:sp>
        <p:nvSpPr>
          <p:cNvPr id="2" name="Slide Number Placeholder 1"/>
          <p:cNvSpPr>
            <a:spLocks noGrp="1"/>
          </p:cNvSpPr>
          <p:nvPr>
            <p:ph type="sldNum" sz="quarter" idx="12"/>
          </p:nvPr>
        </p:nvSpPr>
        <p:spPr/>
        <p:txBody>
          <a:bodyPr/>
          <a:lstStyle/>
          <a:p>
            <a:fld id="{9C9FB744-6D96-42AD-8134-B53D5656793E}" type="slidenum">
              <a:rPr lang="en-GB" smtClean="0"/>
              <a:pPr/>
              <a:t>16</a:t>
            </a:fld>
            <a:endParaRPr lang="en-GB" dirty="0"/>
          </a:p>
        </p:txBody>
      </p:sp>
      <p:sp>
        <p:nvSpPr>
          <p:cNvPr id="5" name="TextBox 4"/>
          <p:cNvSpPr txBox="1"/>
          <p:nvPr/>
        </p:nvSpPr>
        <p:spPr>
          <a:xfrm>
            <a:off x="3981211" y="6029941"/>
            <a:ext cx="1564105" cy="400110"/>
          </a:xfrm>
          <a:prstGeom prst="rect">
            <a:avLst/>
          </a:prstGeom>
          <a:noFill/>
        </p:spPr>
        <p:txBody>
          <a:bodyPr wrap="square" rtlCol="0">
            <a:spAutoFit/>
          </a:bodyPr>
          <a:lstStyle/>
          <a:p>
            <a:r>
              <a:rPr lang="en-GB" sz="2000" b="1" dirty="0"/>
              <a:t>Time (year)</a:t>
            </a:r>
          </a:p>
        </p:txBody>
      </p:sp>
      <p:sp>
        <p:nvSpPr>
          <p:cNvPr id="6" name="TextBox 5"/>
          <p:cNvSpPr txBox="1"/>
          <p:nvPr/>
        </p:nvSpPr>
        <p:spPr>
          <a:xfrm rot="16200000">
            <a:off x="-764896" y="3750680"/>
            <a:ext cx="2921994" cy="707886"/>
          </a:xfrm>
          <a:prstGeom prst="rect">
            <a:avLst/>
          </a:prstGeom>
          <a:noFill/>
        </p:spPr>
        <p:txBody>
          <a:bodyPr wrap="square" rtlCol="0">
            <a:spAutoFit/>
          </a:bodyPr>
          <a:lstStyle/>
          <a:p>
            <a:pPr algn="ctr"/>
            <a:r>
              <a:rPr lang="en-GB" sz="2000" b="1" dirty="0"/>
              <a:t>Area of good quality  riparian habitat</a:t>
            </a:r>
          </a:p>
        </p:txBody>
      </p:sp>
      <p:sp>
        <p:nvSpPr>
          <p:cNvPr id="7" name="TextBox 6"/>
          <p:cNvSpPr txBox="1"/>
          <p:nvPr/>
        </p:nvSpPr>
        <p:spPr>
          <a:xfrm>
            <a:off x="1050042" y="2241296"/>
            <a:ext cx="1756611" cy="707886"/>
          </a:xfrm>
          <a:prstGeom prst="rect">
            <a:avLst/>
          </a:prstGeom>
          <a:noFill/>
        </p:spPr>
        <p:txBody>
          <a:bodyPr wrap="square" rtlCol="0">
            <a:spAutoFit/>
          </a:bodyPr>
          <a:lstStyle/>
          <a:p>
            <a:r>
              <a:rPr lang="en-GB" sz="2000" b="1" dirty="0"/>
              <a:t>Indicator measure</a:t>
            </a:r>
          </a:p>
        </p:txBody>
      </p:sp>
      <p:sp>
        <p:nvSpPr>
          <p:cNvPr id="9" name="TextBox 8"/>
          <p:cNvSpPr txBox="1"/>
          <p:nvPr/>
        </p:nvSpPr>
        <p:spPr>
          <a:xfrm>
            <a:off x="8169601" y="3531833"/>
            <a:ext cx="974399" cy="707886"/>
          </a:xfrm>
          <a:prstGeom prst="rect">
            <a:avLst/>
          </a:prstGeom>
          <a:noFill/>
        </p:spPr>
        <p:txBody>
          <a:bodyPr wrap="square" rtlCol="0">
            <a:spAutoFit/>
          </a:bodyPr>
          <a:lstStyle/>
          <a:p>
            <a:r>
              <a:rPr lang="en-GB" sz="2000" b="1" dirty="0">
                <a:solidFill>
                  <a:srgbClr val="00B050"/>
                </a:solidFill>
              </a:rPr>
              <a:t>Target line</a:t>
            </a:r>
          </a:p>
        </p:txBody>
      </p:sp>
      <p:cxnSp>
        <p:nvCxnSpPr>
          <p:cNvPr id="12" name="Straight Arrow Connector 11"/>
          <p:cNvCxnSpPr/>
          <p:nvPr/>
        </p:nvCxnSpPr>
        <p:spPr>
          <a:xfrm>
            <a:off x="1551822" y="2949182"/>
            <a:ext cx="0" cy="582652"/>
          </a:xfrm>
          <a:prstGeom prst="straightConnector1">
            <a:avLst/>
          </a:prstGeom>
          <a:ln w="63500">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3871834" y="2086864"/>
            <a:ext cx="3586968" cy="646331"/>
          </a:xfrm>
          <a:prstGeom prst="rect">
            <a:avLst/>
          </a:prstGeom>
          <a:noFill/>
          <a:ln w="38100">
            <a:solidFill>
              <a:srgbClr val="00B050"/>
            </a:solidFill>
          </a:ln>
        </p:spPr>
        <p:txBody>
          <a:bodyPr wrap="square" rtlCol="0">
            <a:spAutoFit/>
          </a:bodyPr>
          <a:lstStyle/>
          <a:p>
            <a:pPr algn="ctr"/>
            <a:r>
              <a:rPr lang="en-US" dirty="0"/>
              <a:t>Establishment of conservation areas under EAFm plan</a:t>
            </a:r>
          </a:p>
        </p:txBody>
      </p:sp>
      <p:cxnSp>
        <p:nvCxnSpPr>
          <p:cNvPr id="14" name="Straight Arrow Connector 13"/>
          <p:cNvCxnSpPr/>
          <p:nvPr/>
        </p:nvCxnSpPr>
        <p:spPr>
          <a:xfrm>
            <a:off x="4763263" y="2755388"/>
            <a:ext cx="0" cy="170231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358312" y="2860037"/>
            <a:ext cx="1900238" cy="646331"/>
          </a:xfrm>
          <a:prstGeom prst="rect">
            <a:avLst/>
          </a:prstGeom>
          <a:noFill/>
          <a:ln w="38100">
            <a:solidFill>
              <a:srgbClr val="FF0000"/>
            </a:solidFill>
          </a:ln>
        </p:spPr>
        <p:txBody>
          <a:bodyPr wrap="square" rtlCol="0">
            <a:spAutoFit/>
          </a:bodyPr>
          <a:lstStyle/>
          <a:p>
            <a:pPr algn="ctr"/>
            <a:r>
              <a:rPr lang="en-US" dirty="0"/>
              <a:t>Increasing beach seine nets</a:t>
            </a:r>
          </a:p>
        </p:txBody>
      </p:sp>
      <p:cxnSp>
        <p:nvCxnSpPr>
          <p:cNvPr id="23" name="Straight Arrow Connector 22"/>
          <p:cNvCxnSpPr/>
          <p:nvPr/>
        </p:nvCxnSpPr>
        <p:spPr>
          <a:xfrm>
            <a:off x="2515737" y="3533765"/>
            <a:ext cx="7507" cy="44538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8001000" y="2000439"/>
            <a:ext cx="214065" cy="43003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p:cNvCxnSpPr/>
          <p:nvPr/>
        </p:nvCxnSpPr>
        <p:spPr>
          <a:xfrm>
            <a:off x="1200150" y="6029941"/>
            <a:ext cx="7315200" cy="0"/>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314450" y="3186113"/>
            <a:ext cx="0" cy="2843828"/>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050042" y="5915025"/>
            <a:ext cx="207258" cy="385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001000" y="4726976"/>
            <a:ext cx="1564105" cy="677108"/>
          </a:xfrm>
          <a:prstGeom prst="rect">
            <a:avLst/>
          </a:prstGeom>
          <a:noFill/>
        </p:spPr>
        <p:txBody>
          <a:bodyPr wrap="square" rtlCol="0">
            <a:spAutoFit/>
          </a:bodyPr>
          <a:lstStyle/>
          <a:p>
            <a:r>
              <a:rPr lang="en-GB" sz="2000" b="1" dirty="0"/>
              <a:t>Limit line</a:t>
            </a:r>
          </a:p>
          <a:p>
            <a:endParaRPr lang="en-GB" dirty="0"/>
          </a:p>
        </p:txBody>
      </p:sp>
    </p:spTree>
    <p:extLst>
      <p:ext uri="{BB962C8B-B14F-4D97-AF65-F5344CB8AC3E}">
        <p14:creationId xmlns:p14="http://schemas.microsoft.com/office/powerpoint/2010/main" val="2368170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3809" y="1488551"/>
            <a:ext cx="8810849" cy="753473"/>
          </a:xfrm>
        </p:spPr>
        <p:txBody>
          <a:bodyPr>
            <a:normAutofit/>
          </a:bodyPr>
          <a:lstStyle/>
          <a:p>
            <a:r>
              <a:rPr lang="en-US" altLang="en-US" dirty="0"/>
              <a:t>Data &amp; Information for Indicators &amp; </a:t>
            </a:r>
            <a:r>
              <a:rPr lang="en-US" altLang="en-US" dirty="0" smtClean="0"/>
              <a:t>Targets</a:t>
            </a:r>
            <a:endParaRPr lang="en-GB" dirty="0"/>
          </a:p>
        </p:txBody>
      </p:sp>
      <p:sp>
        <p:nvSpPr>
          <p:cNvPr id="7" name="Content Placeholder 6"/>
          <p:cNvSpPr>
            <a:spLocks noGrp="1"/>
          </p:cNvSpPr>
          <p:nvPr>
            <p:ph idx="1"/>
          </p:nvPr>
        </p:nvSpPr>
        <p:spPr>
          <a:xfrm>
            <a:off x="628650" y="2662072"/>
            <a:ext cx="7886700" cy="3774004"/>
          </a:xfrm>
        </p:spPr>
        <p:txBody>
          <a:bodyPr>
            <a:normAutofit fontScale="92500" lnSpcReduction="10000"/>
          </a:bodyPr>
          <a:lstStyle/>
          <a:p>
            <a:pPr marL="0" indent="0">
              <a:buNone/>
            </a:pPr>
            <a:r>
              <a:rPr lang="en-US" dirty="0"/>
              <a:t>Data &amp; information are needed for the indicators &amp; </a:t>
            </a:r>
            <a:r>
              <a:rPr lang="en-US" dirty="0" err="1" smtClean="0"/>
              <a:t>tagets</a:t>
            </a:r>
            <a:endParaRPr lang="en-US" dirty="0"/>
          </a:p>
          <a:p>
            <a:r>
              <a:rPr lang="en-US" dirty="0"/>
              <a:t>Use existing data, where available</a:t>
            </a:r>
          </a:p>
          <a:p>
            <a:r>
              <a:rPr lang="en-US" dirty="0"/>
              <a:t>Collect new data, if necessary </a:t>
            </a:r>
          </a:p>
          <a:p>
            <a:r>
              <a:rPr lang="en-US" dirty="0"/>
              <a:t>Use participatory approaches, if possible</a:t>
            </a:r>
          </a:p>
          <a:p>
            <a:endParaRPr lang="en-US" dirty="0"/>
          </a:p>
          <a:p>
            <a:pPr marL="0" indent="0">
              <a:buNone/>
            </a:pPr>
            <a:r>
              <a:rPr lang="en-US" b="1" dirty="0"/>
              <a:t>Note: ‘</a:t>
            </a:r>
            <a:r>
              <a:rPr lang="en-US" dirty="0"/>
              <a:t>Data &amp; information’ is a cross-cutting theme. It was needed for scoping to set the background and now is needed for indicators and </a:t>
            </a:r>
            <a:r>
              <a:rPr lang="en-US" dirty="0" smtClean="0"/>
              <a:t>their targets and limits</a:t>
            </a:r>
            <a:endParaRPr lang="en-US" dirty="0"/>
          </a:p>
          <a:p>
            <a:endParaRPr lang="en-AU" dirty="0"/>
          </a:p>
          <a:p>
            <a:endParaRPr lang="en-GB" dirty="0"/>
          </a:p>
        </p:txBody>
      </p:sp>
      <p:sp>
        <p:nvSpPr>
          <p:cNvPr id="2" name="Slide Number Placeholder 1"/>
          <p:cNvSpPr>
            <a:spLocks noGrp="1"/>
          </p:cNvSpPr>
          <p:nvPr>
            <p:ph type="sldNum" sz="quarter" idx="12"/>
          </p:nvPr>
        </p:nvSpPr>
        <p:spPr/>
        <p:txBody>
          <a:bodyPr/>
          <a:lstStyle/>
          <a:p>
            <a:fld id="{9C9FB744-6D96-42AD-8134-B53D5656793E}" type="slidenum">
              <a:rPr lang="en-GB" smtClean="0"/>
              <a:pPr/>
              <a:t>17</a:t>
            </a:fld>
            <a:endParaRPr lang="en-GB" dirty="0"/>
          </a:p>
        </p:txBody>
      </p:sp>
    </p:spTree>
    <p:extLst>
      <p:ext uri="{BB962C8B-B14F-4D97-AF65-F5344CB8AC3E}">
        <p14:creationId xmlns:p14="http://schemas.microsoft.com/office/powerpoint/2010/main" val="2618489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1488551"/>
            <a:ext cx="8228271" cy="753473"/>
          </a:xfrm>
        </p:spPr>
        <p:txBody>
          <a:bodyPr>
            <a:normAutofit/>
          </a:bodyPr>
          <a:lstStyle/>
          <a:p>
            <a:r>
              <a:rPr lang="en-US" altLang="en-US" dirty="0"/>
              <a:t>Indicators and </a:t>
            </a:r>
            <a:r>
              <a:rPr lang="en-US" altLang="en-US" dirty="0" smtClean="0"/>
              <a:t>Targets </a:t>
            </a:r>
            <a:r>
              <a:rPr lang="en-US" altLang="en-US" dirty="0"/>
              <a:t>must be “SMART”…</a:t>
            </a:r>
            <a:endParaRPr lang="en-GB" dirty="0"/>
          </a:p>
        </p:txBody>
      </p:sp>
      <p:sp>
        <p:nvSpPr>
          <p:cNvPr id="7" name="Content Placeholder 6"/>
          <p:cNvSpPr>
            <a:spLocks noGrp="1"/>
          </p:cNvSpPr>
          <p:nvPr>
            <p:ph idx="1"/>
          </p:nvPr>
        </p:nvSpPr>
        <p:spPr>
          <a:xfrm>
            <a:off x="628650" y="2764465"/>
            <a:ext cx="7886700" cy="3412497"/>
          </a:xfrm>
        </p:spPr>
        <p:txBody>
          <a:bodyPr vert="horz" lIns="91440" tIns="45720" rIns="91440" bIns="45720" rtlCol="0" anchor="t">
            <a:normAutofit/>
          </a:bodyPr>
          <a:lstStyle/>
          <a:p>
            <a:r>
              <a:rPr lang="en-US" b="1" dirty="0">
                <a:solidFill>
                  <a:srgbClr val="FF0000"/>
                </a:solidFill>
              </a:rPr>
              <a:t>S</a:t>
            </a:r>
            <a:r>
              <a:rPr lang="en-US" b="1" dirty="0"/>
              <a:t>pecific</a:t>
            </a:r>
            <a:r>
              <a:rPr lang="en-US" dirty="0"/>
              <a:t> (in terms of quantity, quality and time)</a:t>
            </a:r>
          </a:p>
          <a:p>
            <a:r>
              <a:rPr lang="en-US" b="1" dirty="0">
                <a:solidFill>
                  <a:srgbClr val="FF0000"/>
                </a:solidFill>
              </a:rPr>
              <a:t>M</a:t>
            </a:r>
            <a:r>
              <a:rPr lang="en-US" b="1" dirty="0"/>
              <a:t>easurable</a:t>
            </a:r>
            <a:r>
              <a:rPr lang="en-US" dirty="0"/>
              <a:t> (easy to measure with acceptable cost)</a:t>
            </a:r>
          </a:p>
          <a:p>
            <a:r>
              <a:rPr lang="en-US" b="1" dirty="0">
                <a:solidFill>
                  <a:srgbClr val="FF0000"/>
                </a:solidFill>
              </a:rPr>
              <a:t>A</a:t>
            </a:r>
            <a:r>
              <a:rPr lang="en-US" b="1" dirty="0"/>
              <a:t>vailable</a:t>
            </a:r>
            <a:r>
              <a:rPr lang="en-US" dirty="0"/>
              <a:t> (from existing sources or with reasonable extra effort)</a:t>
            </a:r>
          </a:p>
          <a:p>
            <a:r>
              <a:rPr lang="en-US" b="1" dirty="0">
                <a:solidFill>
                  <a:srgbClr val="FF0000"/>
                </a:solidFill>
              </a:rPr>
              <a:t>R</a:t>
            </a:r>
            <a:r>
              <a:rPr lang="en-US" b="1" dirty="0"/>
              <a:t>elevant</a:t>
            </a:r>
            <a:r>
              <a:rPr lang="en-US" dirty="0"/>
              <a:t> (to objectives and sensitive to change)</a:t>
            </a:r>
          </a:p>
          <a:p>
            <a:r>
              <a:rPr lang="en-US" b="1" dirty="0">
                <a:solidFill>
                  <a:srgbClr val="FF0000"/>
                </a:solidFill>
              </a:rPr>
              <a:t>T</a:t>
            </a:r>
            <a:r>
              <a:rPr lang="en-US" b="1" dirty="0"/>
              <a:t>imely</a:t>
            </a:r>
            <a:r>
              <a:rPr lang="en-US" dirty="0"/>
              <a:t> (Information is up-to-date)</a:t>
            </a:r>
            <a:endParaRPr lang="en-US" dirty="0">
              <a:cs typeface="Calibri"/>
            </a:endParaRPr>
          </a:p>
        </p:txBody>
      </p:sp>
      <p:sp>
        <p:nvSpPr>
          <p:cNvPr id="2" name="Slide Number Placeholder 1"/>
          <p:cNvSpPr>
            <a:spLocks noGrp="1"/>
          </p:cNvSpPr>
          <p:nvPr>
            <p:ph type="sldNum" sz="quarter" idx="12"/>
          </p:nvPr>
        </p:nvSpPr>
        <p:spPr/>
        <p:txBody>
          <a:bodyPr/>
          <a:lstStyle/>
          <a:p>
            <a:fld id="{9C9FB744-6D96-42AD-8134-B53D5656793E}" type="slidenum">
              <a:rPr lang="en-GB" smtClean="0"/>
              <a:pPr/>
              <a:t>18</a:t>
            </a:fld>
            <a:endParaRPr lang="en-GB" dirty="0"/>
          </a:p>
        </p:txBody>
      </p:sp>
    </p:spTree>
    <p:extLst>
      <p:ext uri="{BB962C8B-B14F-4D97-AF65-F5344CB8AC3E}">
        <p14:creationId xmlns:p14="http://schemas.microsoft.com/office/powerpoint/2010/main" val="3000828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dirty="0"/>
              <a:t>Key Data and Information Questions</a:t>
            </a:r>
            <a:endParaRPr lang="en-GB" dirty="0"/>
          </a:p>
        </p:txBody>
      </p:sp>
      <p:sp>
        <p:nvSpPr>
          <p:cNvPr id="7" name="Content Placeholder 6"/>
          <p:cNvSpPr>
            <a:spLocks noGrp="1"/>
          </p:cNvSpPr>
          <p:nvPr>
            <p:ph idx="1"/>
          </p:nvPr>
        </p:nvSpPr>
        <p:spPr>
          <a:xfrm>
            <a:off x="628650" y="2775098"/>
            <a:ext cx="7886700" cy="3401864"/>
          </a:xfrm>
        </p:spPr>
        <p:txBody>
          <a:bodyPr>
            <a:normAutofit fontScale="92500" lnSpcReduction="10000"/>
          </a:bodyPr>
          <a:lstStyle/>
          <a:p>
            <a:pPr marL="0" indent="0">
              <a:lnSpc>
                <a:spcPct val="120000"/>
              </a:lnSpc>
              <a:spcAft>
                <a:spcPts val="1200"/>
              </a:spcAft>
              <a:buNone/>
            </a:pPr>
            <a:r>
              <a:rPr lang="en-GB" altLang="en-US" sz="3500" b="1" dirty="0"/>
              <a:t>What: </a:t>
            </a:r>
            <a:r>
              <a:rPr lang="en-GB" altLang="en-US" sz="3500" dirty="0"/>
              <a:t>what needs to be measured?</a:t>
            </a:r>
            <a:endParaRPr lang="en-GB" altLang="en-US" sz="3500" b="1" dirty="0"/>
          </a:p>
          <a:p>
            <a:pPr marL="0" indent="0">
              <a:lnSpc>
                <a:spcPct val="120000"/>
              </a:lnSpc>
              <a:spcAft>
                <a:spcPts val="1200"/>
              </a:spcAft>
              <a:buNone/>
            </a:pPr>
            <a:r>
              <a:rPr lang="en-GB" altLang="en-US" sz="3500" b="1" dirty="0"/>
              <a:t>Who: </a:t>
            </a:r>
            <a:r>
              <a:rPr lang="en-AU" altLang="en-US" sz="3500" dirty="0"/>
              <a:t>who will measure it/them?</a:t>
            </a:r>
            <a:endParaRPr lang="en-US" altLang="en-US" sz="3500" dirty="0"/>
          </a:p>
          <a:p>
            <a:pPr marL="0" indent="0">
              <a:lnSpc>
                <a:spcPct val="120000"/>
              </a:lnSpc>
              <a:spcAft>
                <a:spcPts val="1200"/>
              </a:spcAft>
              <a:buNone/>
            </a:pPr>
            <a:r>
              <a:rPr lang="en-US" altLang="en-US" sz="3500" b="1" dirty="0"/>
              <a:t>Where: </a:t>
            </a:r>
            <a:r>
              <a:rPr lang="en-US" altLang="en-US" sz="3500" dirty="0"/>
              <a:t>where will the data come from?</a:t>
            </a:r>
          </a:p>
          <a:p>
            <a:pPr marL="0" indent="0">
              <a:lnSpc>
                <a:spcPct val="120000"/>
              </a:lnSpc>
              <a:spcAft>
                <a:spcPts val="1200"/>
              </a:spcAft>
              <a:buNone/>
            </a:pPr>
            <a:r>
              <a:rPr lang="en-US" altLang="en-US" sz="3500" b="1" dirty="0"/>
              <a:t>How:  </a:t>
            </a:r>
            <a:r>
              <a:rPr lang="en-US" altLang="en-US" sz="3500" dirty="0"/>
              <a:t>how will you collect the data?</a:t>
            </a:r>
          </a:p>
          <a:p>
            <a:endParaRPr lang="en-GB" dirty="0"/>
          </a:p>
        </p:txBody>
      </p:sp>
      <p:sp>
        <p:nvSpPr>
          <p:cNvPr id="2" name="Slide Number Placeholder 1"/>
          <p:cNvSpPr>
            <a:spLocks noGrp="1"/>
          </p:cNvSpPr>
          <p:nvPr>
            <p:ph type="sldNum" sz="quarter" idx="12"/>
          </p:nvPr>
        </p:nvSpPr>
        <p:spPr/>
        <p:txBody>
          <a:bodyPr/>
          <a:lstStyle/>
          <a:p>
            <a:fld id="{9C9FB744-6D96-42AD-8134-B53D5656793E}" type="slidenum">
              <a:rPr lang="en-GB" smtClean="0"/>
              <a:pPr/>
              <a:t>19</a:t>
            </a:fld>
            <a:endParaRPr lang="en-GB" dirty="0"/>
          </a:p>
        </p:txBody>
      </p:sp>
    </p:spTree>
    <p:extLst>
      <p:ext uri="{BB962C8B-B14F-4D97-AF65-F5344CB8AC3E}">
        <p14:creationId xmlns:p14="http://schemas.microsoft.com/office/powerpoint/2010/main" val="3287118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9FB744-6D96-42AD-8134-B53D5656793E}" type="slidenum">
              <a:rPr lang="en-GB" smtClean="0"/>
              <a:pPr/>
              <a:t>2</a:t>
            </a:fld>
            <a:endParaRPr lang="en-GB" dirty="0"/>
          </a:p>
        </p:txBody>
      </p:sp>
      <p:pic>
        <p:nvPicPr>
          <p:cNvPr id="3" name="Content Placeholder 2"/>
          <p:cNvPicPr>
            <a:picLocks noGrp="1" noChangeAspect="1"/>
          </p:cNvPicPr>
          <p:nvPr>
            <p:ph idx="1"/>
          </p:nvPr>
        </p:nvPicPr>
        <p:blipFill>
          <a:blip r:embed="rId3"/>
          <a:stretch>
            <a:fillRect/>
          </a:stretch>
        </p:blipFill>
        <p:spPr>
          <a:xfrm>
            <a:off x="920262" y="1435671"/>
            <a:ext cx="5482219" cy="4935821"/>
          </a:xfrm>
          <a:prstGeom prst="rect">
            <a:avLst/>
          </a:prstGeom>
        </p:spPr>
      </p:pic>
      <p:pic>
        <p:nvPicPr>
          <p:cNvPr id="8" name="Picture 7"/>
          <p:cNvPicPr>
            <a:picLocks noChangeAspect="1"/>
          </p:cNvPicPr>
          <p:nvPr/>
        </p:nvPicPr>
        <p:blipFill>
          <a:blip r:embed="rId4"/>
          <a:stretch>
            <a:fillRect/>
          </a:stretch>
        </p:blipFill>
        <p:spPr>
          <a:xfrm>
            <a:off x="5534792" y="4185111"/>
            <a:ext cx="3267739" cy="1054699"/>
          </a:xfrm>
          <a:prstGeom prst="rect">
            <a:avLst/>
          </a:prstGeom>
        </p:spPr>
      </p:pic>
      <p:pic>
        <p:nvPicPr>
          <p:cNvPr id="9" name="Picture 8"/>
          <p:cNvPicPr>
            <a:picLocks noChangeAspect="1"/>
          </p:cNvPicPr>
          <p:nvPr/>
        </p:nvPicPr>
        <p:blipFill>
          <a:blip r:embed="rId5"/>
          <a:stretch>
            <a:fillRect/>
          </a:stretch>
        </p:blipFill>
        <p:spPr>
          <a:xfrm>
            <a:off x="4445336" y="4243726"/>
            <a:ext cx="1249788" cy="609653"/>
          </a:xfrm>
          <a:prstGeom prst="rect">
            <a:avLst/>
          </a:prstGeom>
        </p:spPr>
      </p:pic>
    </p:spTree>
    <p:extLst>
      <p:ext uri="{BB962C8B-B14F-4D97-AF65-F5344CB8AC3E}">
        <p14:creationId xmlns:p14="http://schemas.microsoft.com/office/powerpoint/2010/main" val="1650837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altLang="en-US" dirty="0"/>
              <a:t>Involving Stakeholders (Participatory M&amp;E)</a:t>
            </a:r>
            <a:endParaRPr lang="en-GB" dirty="0"/>
          </a:p>
        </p:txBody>
      </p:sp>
      <p:sp>
        <p:nvSpPr>
          <p:cNvPr id="7" name="Content Placeholder 6"/>
          <p:cNvSpPr>
            <a:spLocks noGrp="1"/>
          </p:cNvSpPr>
          <p:nvPr>
            <p:ph idx="1"/>
          </p:nvPr>
        </p:nvSpPr>
        <p:spPr>
          <a:xfrm>
            <a:off x="628650" y="2838893"/>
            <a:ext cx="7886700" cy="3338069"/>
          </a:xfrm>
        </p:spPr>
        <p:txBody>
          <a:bodyPr/>
          <a:lstStyle/>
          <a:p>
            <a:r>
              <a:rPr lang="en-US" altLang="en-US" dirty="0"/>
              <a:t>Stakeholders can be involved in:</a:t>
            </a:r>
          </a:p>
          <a:p>
            <a:pPr lvl="1"/>
            <a:r>
              <a:rPr lang="en-GB" altLang="en-US" dirty="0"/>
              <a:t>developing the indicators and </a:t>
            </a:r>
            <a:r>
              <a:rPr lang="en-GB" altLang="en-US" dirty="0" smtClean="0"/>
              <a:t>targets</a:t>
            </a:r>
            <a:endParaRPr lang="en-GB" altLang="en-US" dirty="0"/>
          </a:p>
          <a:p>
            <a:pPr lvl="1"/>
            <a:r>
              <a:rPr lang="en-AU" altLang="en-US" dirty="0"/>
              <a:t>collecting data </a:t>
            </a:r>
          </a:p>
          <a:p>
            <a:pPr lvl="1"/>
            <a:r>
              <a:rPr lang="en-AU" altLang="en-US" dirty="0"/>
              <a:t>deciding on the methods to use</a:t>
            </a:r>
          </a:p>
          <a:p>
            <a:pPr marL="457200" lvl="1" indent="0">
              <a:buNone/>
            </a:pPr>
            <a:endParaRPr lang="en-US" altLang="en-US" dirty="0"/>
          </a:p>
          <a:p>
            <a:r>
              <a:rPr lang="en-GB" altLang="en-US" dirty="0"/>
              <a:t>Indicators developed locally have more relevance</a:t>
            </a:r>
          </a:p>
          <a:p>
            <a:endParaRPr lang="en-GB" dirty="0"/>
          </a:p>
        </p:txBody>
      </p:sp>
      <p:sp>
        <p:nvSpPr>
          <p:cNvPr id="2" name="Slide Number Placeholder 1"/>
          <p:cNvSpPr>
            <a:spLocks noGrp="1"/>
          </p:cNvSpPr>
          <p:nvPr>
            <p:ph type="sldNum" sz="quarter" idx="12"/>
          </p:nvPr>
        </p:nvSpPr>
        <p:spPr/>
        <p:txBody>
          <a:bodyPr/>
          <a:lstStyle/>
          <a:p>
            <a:fld id="{9C9FB744-6D96-42AD-8134-B53D5656793E}" type="slidenum">
              <a:rPr lang="en-GB" smtClean="0"/>
              <a:pPr/>
              <a:t>20</a:t>
            </a:fld>
            <a:endParaRPr lang="en-GB" dirty="0"/>
          </a:p>
        </p:txBody>
      </p:sp>
    </p:spTree>
    <p:extLst>
      <p:ext uri="{BB962C8B-B14F-4D97-AF65-F5344CB8AC3E}">
        <p14:creationId xmlns:p14="http://schemas.microsoft.com/office/powerpoint/2010/main" val="3445273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EAFm Plan Outline</a:t>
            </a:r>
            <a:endParaRPr lang="en-GB" dirty="0"/>
          </a:p>
        </p:txBody>
      </p:sp>
      <p:sp>
        <p:nvSpPr>
          <p:cNvPr id="8" name="Content Placeholder 7"/>
          <p:cNvSpPr>
            <a:spLocks noGrp="1"/>
          </p:cNvSpPr>
          <p:nvPr>
            <p:ph idx="1"/>
          </p:nvPr>
        </p:nvSpPr>
        <p:spPr/>
        <p:txBody>
          <a:bodyPr/>
          <a:lstStyle/>
          <a:p>
            <a:pPr marL="0" indent="0">
              <a:buNone/>
            </a:pPr>
            <a:r>
              <a:rPr lang="en-US" altLang="en-US" dirty="0"/>
              <a:t>We have now finished 1st part of Step 3. </a:t>
            </a:r>
          </a:p>
          <a:p>
            <a:r>
              <a:rPr lang="en-US" altLang="en-US" dirty="0"/>
              <a:t>We can use the results in the EAFM plan</a:t>
            </a:r>
          </a:p>
          <a:p>
            <a:endParaRPr lang="en-GB" dirty="0"/>
          </a:p>
        </p:txBody>
      </p:sp>
      <p:sp>
        <p:nvSpPr>
          <p:cNvPr id="2" name="Slide Number Placeholder 1"/>
          <p:cNvSpPr>
            <a:spLocks noGrp="1"/>
          </p:cNvSpPr>
          <p:nvPr>
            <p:ph type="sldNum" sz="quarter" idx="12"/>
          </p:nvPr>
        </p:nvSpPr>
        <p:spPr/>
        <p:txBody>
          <a:bodyPr/>
          <a:lstStyle/>
          <a:p>
            <a:fld id="{9C9FB744-6D96-42AD-8134-B53D5656793E}" type="slidenum">
              <a:rPr lang="en-GB" smtClean="0"/>
              <a:pPr/>
              <a:t>21</a:t>
            </a:fld>
            <a:endParaRPr lang="en-GB" dirty="0"/>
          </a:p>
        </p:txBody>
      </p:sp>
      <p:sp>
        <p:nvSpPr>
          <p:cNvPr id="6" name="Rectangle 5"/>
          <p:cNvSpPr/>
          <p:nvPr/>
        </p:nvSpPr>
        <p:spPr>
          <a:xfrm>
            <a:off x="0" y="2922904"/>
            <a:ext cx="9144000" cy="3297421"/>
          </a:xfrm>
          <a:prstGeom prst="rect">
            <a:avLst/>
          </a:prstGeom>
          <a:solidFill>
            <a:srgbClr val="CDE6FF"/>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fontAlgn="auto">
              <a:spcAft>
                <a:spcPts val="0"/>
              </a:spcAft>
              <a:buClr>
                <a:srgbClr val="35FF4E"/>
              </a:buClr>
              <a:buSzPct val="100000"/>
              <a:defRPr/>
            </a:pPr>
            <a:r>
              <a:rPr lang="en-US" sz="3200" b="1" dirty="0">
                <a:solidFill>
                  <a:schemeClr val="tx1"/>
                </a:solidFill>
                <a:latin typeface="Myriad Pro" pitchFamily="34" charset="0"/>
                <a:cs typeface="Myriad Pro"/>
              </a:rPr>
              <a:t>   </a:t>
            </a:r>
            <a:r>
              <a:rPr lang="en-US" sz="3200" b="1" dirty="0">
                <a:solidFill>
                  <a:schemeClr val="tx1"/>
                </a:solidFill>
                <a:cs typeface="Myriad Pro"/>
              </a:rPr>
              <a:t>EAFm Management Plan for FMU XX</a:t>
            </a:r>
          </a:p>
          <a:p>
            <a:pPr fontAlgn="auto">
              <a:spcAft>
                <a:spcPts val="0"/>
              </a:spcAft>
              <a:buClr>
                <a:srgbClr val="35FF4E"/>
              </a:buClr>
              <a:buSzPct val="100000"/>
              <a:defRPr/>
            </a:pPr>
            <a:endParaRPr lang="en-US" sz="1200" b="1" dirty="0">
              <a:solidFill>
                <a:schemeClr val="tx1"/>
              </a:solidFill>
              <a:cs typeface="Myriad Pro"/>
            </a:endParaRPr>
          </a:p>
          <a:p>
            <a:pPr marL="971550" lvl="1" indent="-514350" fontAlgn="auto">
              <a:spcAft>
                <a:spcPts val="0"/>
              </a:spcAft>
              <a:buSzPct val="100000"/>
              <a:buFontTx/>
              <a:buAutoNum type="arabicPeriod"/>
              <a:defRPr/>
            </a:pPr>
            <a:r>
              <a:rPr lang="en-US" sz="2800" dirty="0">
                <a:solidFill>
                  <a:schemeClr val="tx1"/>
                </a:solidFill>
                <a:cs typeface="Myriad Pro"/>
              </a:rPr>
              <a:t>Vision (Step 1)</a:t>
            </a:r>
          </a:p>
          <a:p>
            <a:pPr marL="971550" lvl="1" indent="-514350" fontAlgn="auto">
              <a:spcAft>
                <a:spcPts val="0"/>
              </a:spcAft>
              <a:buSzPct val="100000"/>
              <a:buFontTx/>
              <a:buAutoNum type="arabicPeriod"/>
              <a:defRPr/>
            </a:pPr>
            <a:r>
              <a:rPr lang="en-US" sz="2800" dirty="0">
                <a:solidFill>
                  <a:schemeClr val="tx1"/>
                </a:solidFill>
                <a:cs typeface="Myriad Pro"/>
              </a:rPr>
              <a:t>Background (Step 1)</a:t>
            </a:r>
          </a:p>
          <a:p>
            <a:pPr marL="971550" lvl="1" indent="-514350" fontAlgn="auto">
              <a:spcAft>
                <a:spcPts val="0"/>
              </a:spcAft>
              <a:buSzPct val="100000"/>
              <a:buFontTx/>
              <a:buAutoNum type="arabicPeriod"/>
              <a:defRPr/>
            </a:pPr>
            <a:r>
              <a:rPr lang="en-US" sz="2800" dirty="0">
                <a:solidFill>
                  <a:schemeClr val="tx1"/>
                </a:solidFill>
                <a:cs typeface="Myriad Pro"/>
              </a:rPr>
              <a:t>Major threats and issues (Step 2)</a:t>
            </a:r>
          </a:p>
          <a:p>
            <a:pPr marL="971550" lvl="1" indent="-514350" fontAlgn="auto">
              <a:spcAft>
                <a:spcPts val="0"/>
              </a:spcAft>
              <a:buSzPct val="100000"/>
              <a:buFontTx/>
              <a:buAutoNum type="arabicPeriod"/>
              <a:defRPr/>
            </a:pPr>
            <a:r>
              <a:rPr lang="en-US" sz="2800" dirty="0">
                <a:solidFill>
                  <a:schemeClr val="tx1"/>
                </a:solidFill>
                <a:cs typeface="Myriad Pro"/>
              </a:rPr>
              <a:t>Goals (Step 2</a:t>
            </a:r>
            <a:r>
              <a:rPr lang="en-US" sz="2800" b="1" dirty="0">
                <a:solidFill>
                  <a:schemeClr val="tx1"/>
                </a:solidFill>
                <a:cs typeface="Myriad Pro"/>
              </a:rPr>
              <a:t>)</a:t>
            </a:r>
          </a:p>
          <a:p>
            <a:pPr marL="971550" lvl="1" indent="-514350" fontAlgn="auto">
              <a:spcAft>
                <a:spcPts val="0"/>
              </a:spcAft>
              <a:buSzPct val="100000"/>
              <a:buFontTx/>
              <a:buAutoNum type="arabicPeriod"/>
              <a:defRPr/>
            </a:pPr>
            <a:r>
              <a:rPr lang="en-US" sz="2800" b="1" dirty="0">
                <a:solidFill>
                  <a:schemeClr val="tx1"/>
                </a:solidFill>
                <a:cs typeface="Myriad Pro"/>
              </a:rPr>
              <a:t>Objectives, indicators and </a:t>
            </a:r>
            <a:r>
              <a:rPr lang="en-US" sz="2800" b="1" dirty="0" smtClean="0">
                <a:solidFill>
                  <a:schemeClr val="tx1"/>
                </a:solidFill>
                <a:cs typeface="Myriad Pro"/>
              </a:rPr>
              <a:t>targets </a:t>
            </a:r>
            <a:r>
              <a:rPr lang="en-US" sz="2800" b="1" dirty="0">
                <a:solidFill>
                  <a:schemeClr val="tx1"/>
                </a:solidFill>
                <a:cs typeface="Myriad Pro"/>
              </a:rPr>
              <a:t>(Step 3)</a:t>
            </a:r>
            <a:endParaRPr lang="en-US" sz="3200" b="1" dirty="0">
              <a:solidFill>
                <a:schemeClr val="tx1"/>
              </a:solidFill>
              <a:cs typeface="Myriad Pro"/>
            </a:endParaRPr>
          </a:p>
        </p:txBody>
      </p:sp>
    </p:spTree>
    <p:extLst>
      <p:ext uri="{BB962C8B-B14F-4D97-AF65-F5344CB8AC3E}">
        <p14:creationId xmlns:p14="http://schemas.microsoft.com/office/powerpoint/2010/main" val="3346858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99411"/>
            <a:ext cx="9144000" cy="5136665"/>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eaLnBrk="1" hangingPunct="1"/>
            <a:endParaRPr lang="en-US" altLang="en-US" sz="4400" b="1" dirty="0">
              <a:solidFill>
                <a:srgbClr val="2E75B6"/>
              </a:solidFill>
              <a:latin typeface="Myriad Pro" panose="020B0503030403020204" pitchFamily="34" charset="0"/>
            </a:endParaRPr>
          </a:p>
        </p:txBody>
      </p:sp>
      <p:sp>
        <p:nvSpPr>
          <p:cNvPr id="7" name="Title 6"/>
          <p:cNvSpPr>
            <a:spLocks noGrp="1"/>
          </p:cNvSpPr>
          <p:nvPr>
            <p:ph type="title"/>
          </p:nvPr>
        </p:nvSpPr>
        <p:spPr/>
        <p:txBody>
          <a:bodyPr/>
          <a:lstStyle/>
          <a:p>
            <a:r>
              <a:rPr lang="en-US" altLang="en-US" dirty="0"/>
              <a:t>Key Messages</a:t>
            </a:r>
            <a:endParaRPr lang="en-GB" dirty="0"/>
          </a:p>
        </p:txBody>
      </p:sp>
      <p:sp>
        <p:nvSpPr>
          <p:cNvPr id="8" name="Content Placeholder 7"/>
          <p:cNvSpPr>
            <a:spLocks noGrp="1"/>
          </p:cNvSpPr>
          <p:nvPr>
            <p:ph idx="1"/>
          </p:nvPr>
        </p:nvSpPr>
        <p:spPr>
          <a:xfrm>
            <a:off x="628650" y="2548122"/>
            <a:ext cx="7886700" cy="3745798"/>
          </a:xfrm>
        </p:spPr>
        <p:txBody>
          <a:bodyPr>
            <a:normAutofit lnSpcReduction="10000"/>
          </a:bodyPr>
          <a:lstStyle/>
          <a:p>
            <a:pPr marL="0" indent="0">
              <a:buNone/>
            </a:pPr>
            <a:r>
              <a:rPr lang="en-GB" b="1" dirty="0"/>
              <a:t>In Step 3.1-3.2:</a:t>
            </a:r>
          </a:p>
          <a:p>
            <a:endParaRPr lang="en-GB" dirty="0"/>
          </a:p>
          <a:p>
            <a:r>
              <a:rPr lang="en-GB" dirty="0"/>
              <a:t>Management objectives are developed. This involves agreeing on what is to be achieved for each high-priority issue</a:t>
            </a:r>
          </a:p>
          <a:p>
            <a:endParaRPr lang="en-GB" dirty="0"/>
          </a:p>
          <a:p>
            <a:r>
              <a:rPr lang="en-GB" dirty="0"/>
              <a:t>Objectives are paired with indicators and </a:t>
            </a:r>
            <a:r>
              <a:rPr lang="en-GB" dirty="0" smtClean="0"/>
              <a:t>targets </a:t>
            </a:r>
            <a:r>
              <a:rPr lang="en-GB" dirty="0"/>
              <a:t>to be able to assess whether the objective is being achieved</a:t>
            </a:r>
          </a:p>
          <a:p>
            <a:endParaRPr lang="en-GB" dirty="0"/>
          </a:p>
        </p:txBody>
      </p:sp>
      <p:sp>
        <p:nvSpPr>
          <p:cNvPr id="2" name="Slide Number Placeholder 1"/>
          <p:cNvSpPr>
            <a:spLocks noGrp="1"/>
          </p:cNvSpPr>
          <p:nvPr>
            <p:ph type="sldNum" sz="quarter" idx="12"/>
          </p:nvPr>
        </p:nvSpPr>
        <p:spPr/>
        <p:txBody>
          <a:bodyPr/>
          <a:lstStyle/>
          <a:p>
            <a:fld id="{9C9FB744-6D96-42AD-8134-B53D5656793E}" type="slidenum">
              <a:rPr lang="en-GB" smtClean="0"/>
              <a:pPr/>
              <a:t>22</a:t>
            </a:fld>
            <a:endParaRPr lang="en-GB" dirty="0"/>
          </a:p>
        </p:txBody>
      </p:sp>
    </p:spTree>
    <p:extLst>
      <p:ext uri="{BB962C8B-B14F-4D97-AF65-F5344CB8AC3E}">
        <p14:creationId xmlns:p14="http://schemas.microsoft.com/office/powerpoint/2010/main" val="2884159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9FB744-6D96-42AD-8134-B53D5656793E}" type="slidenum">
              <a:rPr lang="en-GB" smtClean="0"/>
              <a:t>23</a:t>
            </a:fld>
            <a:endParaRPr lang="en-GB" dirty="0"/>
          </a:p>
        </p:txBody>
      </p:sp>
      <p:grpSp>
        <p:nvGrpSpPr>
          <p:cNvPr id="46" name="Group 45"/>
          <p:cNvGrpSpPr/>
          <p:nvPr/>
        </p:nvGrpSpPr>
        <p:grpSpPr>
          <a:xfrm>
            <a:off x="956618" y="1639933"/>
            <a:ext cx="7428430" cy="4192166"/>
            <a:chOff x="887286" y="1624433"/>
            <a:chExt cx="7428430" cy="4521615"/>
          </a:xfrm>
        </p:grpSpPr>
        <p:cxnSp>
          <p:nvCxnSpPr>
            <p:cNvPr id="48" name="Straight Connector 47"/>
            <p:cNvCxnSpPr/>
            <p:nvPr/>
          </p:nvCxnSpPr>
          <p:spPr>
            <a:xfrm>
              <a:off x="4626492" y="1695453"/>
              <a:ext cx="5997" cy="818008"/>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887286" y="1624433"/>
              <a:ext cx="7428430" cy="4521615"/>
              <a:chOff x="887286" y="1624433"/>
              <a:chExt cx="7428430" cy="4521615"/>
            </a:xfrm>
          </p:grpSpPr>
          <p:grpSp>
            <p:nvGrpSpPr>
              <p:cNvPr id="53" name="Group 52"/>
              <p:cNvGrpSpPr/>
              <p:nvPr/>
            </p:nvGrpSpPr>
            <p:grpSpPr>
              <a:xfrm>
                <a:off x="1731715" y="2482365"/>
                <a:ext cx="5820623" cy="3376749"/>
                <a:chOff x="1731715" y="2482365"/>
                <a:chExt cx="5820623" cy="3376749"/>
              </a:xfrm>
            </p:grpSpPr>
            <p:cxnSp>
              <p:nvCxnSpPr>
                <p:cNvPr id="70" name="Straight Connector 69"/>
                <p:cNvCxnSpPr/>
                <p:nvPr/>
              </p:nvCxnSpPr>
              <p:spPr>
                <a:xfrm>
                  <a:off x="1747213" y="2497568"/>
                  <a:ext cx="1" cy="3361545"/>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335256" y="2497568"/>
                  <a:ext cx="1" cy="3361545"/>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285923" y="2497568"/>
                  <a:ext cx="1" cy="3361545"/>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527798" y="2497569"/>
                  <a:ext cx="1" cy="3361545"/>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1731715" y="2482365"/>
                  <a:ext cx="5820623" cy="15203"/>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4" name="Rectangle 53"/>
              <p:cNvSpPr/>
              <p:nvPr/>
            </p:nvSpPr>
            <p:spPr>
              <a:xfrm>
                <a:off x="3383126" y="1624433"/>
                <a:ext cx="2676848" cy="532919"/>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sz="2400" b="1" dirty="0">
                    <a:solidFill>
                      <a:schemeClr val="tx1"/>
                    </a:solidFill>
                  </a:rPr>
                  <a:t>VISION</a:t>
                </a:r>
                <a:endParaRPr lang="th-TH" sz="2400" b="1" dirty="0">
                  <a:solidFill>
                    <a:schemeClr val="tx1"/>
                  </a:solidFill>
                </a:endParaRPr>
              </a:p>
            </p:txBody>
          </p:sp>
          <p:sp>
            <p:nvSpPr>
              <p:cNvPr id="55" name="Rectangle 54"/>
              <p:cNvSpPr/>
              <p:nvPr/>
            </p:nvSpPr>
            <p:spPr>
              <a:xfrm>
                <a:off x="1053972" y="2986255"/>
                <a:ext cx="2968625" cy="525463"/>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sz="2800" b="1" dirty="0">
                    <a:solidFill>
                      <a:schemeClr val="tx1"/>
                    </a:solidFill>
                  </a:rPr>
                  <a:t>Goal </a:t>
                </a:r>
                <a:endParaRPr lang="th-TH" sz="2800" b="1" dirty="0">
                  <a:solidFill>
                    <a:schemeClr val="tx1"/>
                  </a:solidFill>
                </a:endParaRPr>
              </a:p>
            </p:txBody>
          </p:sp>
          <p:sp>
            <p:nvSpPr>
              <p:cNvPr id="56" name="Rectangle 55"/>
              <p:cNvSpPr/>
              <p:nvPr/>
            </p:nvSpPr>
            <p:spPr>
              <a:xfrm>
                <a:off x="4359471" y="2986255"/>
                <a:ext cx="1905000" cy="525463"/>
              </a:xfrm>
              <a:prstGeom prst="rect">
                <a:avLst/>
              </a:prstGeom>
              <a:gradFill>
                <a:gsLst>
                  <a:gs pos="0">
                    <a:schemeClr val="accent5">
                      <a:lumMod val="60000"/>
                      <a:lumOff val="40000"/>
                    </a:schemeClr>
                  </a:gs>
                  <a:gs pos="100000">
                    <a:schemeClr val="accent1">
                      <a:lumMod val="20000"/>
                      <a:lumOff val="80000"/>
                    </a:schemeClr>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pPr>
                <a:r>
                  <a:rPr lang="en-US" sz="2800" b="1" dirty="0">
                    <a:solidFill>
                      <a:schemeClr val="tx1"/>
                    </a:solidFill>
                  </a:rPr>
                  <a:t>Goal</a:t>
                </a:r>
                <a:endParaRPr lang="th-TH" sz="2800" b="1" dirty="0">
                  <a:solidFill>
                    <a:schemeClr val="tx1"/>
                  </a:solidFill>
                </a:endParaRPr>
              </a:p>
            </p:txBody>
          </p:sp>
          <p:sp>
            <p:nvSpPr>
              <p:cNvPr id="57" name="Rectangle 56"/>
              <p:cNvSpPr/>
              <p:nvPr/>
            </p:nvSpPr>
            <p:spPr>
              <a:xfrm>
                <a:off x="902009" y="4870841"/>
                <a:ext cx="1498600" cy="547688"/>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pPr>
                <a:r>
                  <a:rPr lang="en-US" sz="2000" b="1" dirty="0">
                    <a:solidFill>
                      <a:schemeClr val="tx1"/>
                    </a:solidFill>
                  </a:rPr>
                  <a:t>Indicator</a:t>
                </a:r>
                <a:endParaRPr lang="th-TH" sz="2000" b="1" dirty="0">
                  <a:solidFill>
                    <a:schemeClr val="tx1"/>
                  </a:solidFill>
                </a:endParaRPr>
              </a:p>
            </p:txBody>
          </p:sp>
          <p:sp>
            <p:nvSpPr>
              <p:cNvPr id="58" name="Rectangle 57"/>
              <p:cNvSpPr/>
              <p:nvPr/>
            </p:nvSpPr>
            <p:spPr>
              <a:xfrm>
                <a:off x="6601216" y="2986255"/>
                <a:ext cx="1714500" cy="525463"/>
              </a:xfrm>
              <a:prstGeom prst="rect">
                <a:avLst/>
              </a:prstGeom>
              <a:solidFill>
                <a:srgbClr val="FF8AD8"/>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sz="2800" b="1" dirty="0">
                    <a:solidFill>
                      <a:schemeClr val="tx1"/>
                    </a:solidFill>
                  </a:rPr>
                  <a:t>Goal</a:t>
                </a:r>
                <a:endParaRPr lang="th-TH" sz="2800" b="1" dirty="0">
                  <a:solidFill>
                    <a:schemeClr val="tx1"/>
                  </a:solidFill>
                </a:endParaRPr>
              </a:p>
            </p:txBody>
          </p:sp>
          <p:sp>
            <p:nvSpPr>
              <p:cNvPr id="59" name="Rectangle 58"/>
              <p:cNvSpPr/>
              <p:nvPr/>
            </p:nvSpPr>
            <p:spPr>
              <a:xfrm>
                <a:off x="6824536" y="4119980"/>
                <a:ext cx="1312862" cy="530225"/>
              </a:xfrm>
              <a:prstGeom prst="rect">
                <a:avLst/>
              </a:prstGeom>
              <a:solidFill>
                <a:srgbClr val="FF8AD8"/>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sz="2000" b="1" dirty="0">
                    <a:solidFill>
                      <a:schemeClr val="tx1"/>
                    </a:solidFill>
                  </a:rPr>
                  <a:t>Objective</a:t>
                </a:r>
                <a:endParaRPr lang="th-TH" sz="2000" b="1" dirty="0">
                  <a:solidFill>
                    <a:schemeClr val="tx1"/>
                  </a:solidFill>
                </a:endParaRPr>
              </a:p>
            </p:txBody>
          </p:sp>
          <p:sp>
            <p:nvSpPr>
              <p:cNvPr id="60" name="Rectangle 59"/>
              <p:cNvSpPr/>
              <p:nvPr/>
            </p:nvSpPr>
            <p:spPr>
              <a:xfrm>
                <a:off x="4629491" y="4102517"/>
                <a:ext cx="1312863" cy="530225"/>
              </a:xfrm>
              <a:prstGeom prst="rect">
                <a:avLst/>
              </a:prstGeom>
              <a:gradFill>
                <a:gsLst>
                  <a:gs pos="0">
                    <a:schemeClr val="accent5">
                      <a:lumMod val="60000"/>
                      <a:lumOff val="40000"/>
                    </a:schemeClr>
                  </a:gs>
                  <a:gs pos="100000">
                    <a:schemeClr val="accent1">
                      <a:lumMod val="20000"/>
                      <a:lumOff val="80000"/>
                    </a:schemeClr>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pPr>
                <a:r>
                  <a:rPr lang="en-US" sz="2000" b="1" dirty="0">
                    <a:solidFill>
                      <a:schemeClr val="tx1"/>
                    </a:solidFill>
                  </a:rPr>
                  <a:t>Objective</a:t>
                </a:r>
                <a:endParaRPr lang="th-TH" sz="2000" b="1" dirty="0">
                  <a:solidFill>
                    <a:schemeClr val="tx1"/>
                  </a:solidFill>
                </a:endParaRPr>
              </a:p>
            </p:txBody>
          </p:sp>
          <p:sp>
            <p:nvSpPr>
              <p:cNvPr id="61" name="Rectangle 60"/>
              <p:cNvSpPr/>
              <p:nvPr/>
            </p:nvSpPr>
            <p:spPr>
              <a:xfrm>
                <a:off x="2709736" y="4118393"/>
                <a:ext cx="1312862" cy="528637"/>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pPr>
                <a:r>
                  <a:rPr lang="en-US" sz="2000" b="1" dirty="0">
                    <a:solidFill>
                      <a:schemeClr val="tx1"/>
                    </a:solidFill>
                  </a:rPr>
                  <a:t>Objective</a:t>
                </a:r>
                <a:endParaRPr lang="th-TH" sz="2000" b="1" dirty="0">
                  <a:solidFill>
                    <a:schemeClr val="tx1"/>
                  </a:solidFill>
                </a:endParaRPr>
              </a:p>
            </p:txBody>
          </p:sp>
          <p:sp>
            <p:nvSpPr>
              <p:cNvPr id="62" name="Rectangle 61"/>
              <p:cNvSpPr/>
              <p:nvPr/>
            </p:nvSpPr>
            <p:spPr>
              <a:xfrm>
                <a:off x="985124" y="4097601"/>
                <a:ext cx="1312863" cy="530225"/>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pPr>
                <a:r>
                  <a:rPr lang="en-US" sz="2000" b="1" dirty="0">
                    <a:solidFill>
                      <a:schemeClr val="tx1"/>
                    </a:solidFill>
                  </a:rPr>
                  <a:t>Objective</a:t>
                </a:r>
                <a:endParaRPr lang="th-TH" sz="2000" b="1" dirty="0">
                  <a:solidFill>
                    <a:schemeClr val="tx1"/>
                  </a:solidFill>
                </a:endParaRPr>
              </a:p>
            </p:txBody>
          </p:sp>
          <p:sp>
            <p:nvSpPr>
              <p:cNvPr id="63" name="Rectangle 62"/>
              <p:cNvSpPr/>
              <p:nvPr/>
            </p:nvSpPr>
            <p:spPr>
              <a:xfrm>
                <a:off x="2588337" y="4870841"/>
                <a:ext cx="1493837" cy="509588"/>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pPr>
                <a:r>
                  <a:rPr lang="en-US" sz="2000" b="1" dirty="0">
                    <a:solidFill>
                      <a:schemeClr val="tx1"/>
                    </a:solidFill>
                  </a:rPr>
                  <a:t>Indicator</a:t>
                </a:r>
                <a:endParaRPr lang="th-TH" sz="2000" b="1" dirty="0">
                  <a:solidFill>
                    <a:schemeClr val="tx1"/>
                  </a:solidFill>
                </a:endParaRPr>
              </a:p>
            </p:txBody>
          </p:sp>
          <p:sp>
            <p:nvSpPr>
              <p:cNvPr id="64" name="Rectangle 63"/>
              <p:cNvSpPr/>
              <p:nvPr/>
            </p:nvSpPr>
            <p:spPr>
              <a:xfrm>
                <a:off x="4524248" y="4858168"/>
                <a:ext cx="1493838" cy="546100"/>
              </a:xfrm>
              <a:prstGeom prst="rect">
                <a:avLst/>
              </a:prstGeom>
              <a:gradFill>
                <a:gsLst>
                  <a:gs pos="0">
                    <a:schemeClr val="accent5">
                      <a:lumMod val="60000"/>
                      <a:lumOff val="40000"/>
                    </a:schemeClr>
                  </a:gs>
                  <a:gs pos="100000">
                    <a:schemeClr val="accent1">
                      <a:lumMod val="20000"/>
                      <a:lumOff val="80000"/>
                    </a:schemeClr>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pPr>
                <a:r>
                  <a:rPr lang="en-US" sz="2000" b="1" dirty="0">
                    <a:solidFill>
                      <a:schemeClr val="tx1"/>
                    </a:solidFill>
                  </a:rPr>
                  <a:t>Indicator</a:t>
                </a:r>
                <a:endParaRPr lang="th-TH" sz="2000" b="1" dirty="0">
                  <a:solidFill>
                    <a:schemeClr val="tx1"/>
                  </a:solidFill>
                </a:endParaRPr>
              </a:p>
            </p:txBody>
          </p:sp>
          <p:sp>
            <p:nvSpPr>
              <p:cNvPr id="65" name="Rectangle 64"/>
              <p:cNvSpPr/>
              <p:nvPr/>
            </p:nvSpPr>
            <p:spPr>
              <a:xfrm>
                <a:off x="6779761" y="4855745"/>
                <a:ext cx="1466850" cy="485775"/>
              </a:xfrm>
              <a:prstGeom prst="rect">
                <a:avLst/>
              </a:prstGeom>
              <a:solidFill>
                <a:srgbClr val="FF8AD8"/>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sz="2000" b="1" dirty="0">
                    <a:solidFill>
                      <a:schemeClr val="tx1"/>
                    </a:solidFill>
                  </a:rPr>
                  <a:t>Indicator</a:t>
                </a:r>
                <a:endParaRPr lang="th-TH" sz="2000" b="1" dirty="0">
                  <a:solidFill>
                    <a:schemeClr val="tx1"/>
                  </a:solidFill>
                </a:endParaRPr>
              </a:p>
            </p:txBody>
          </p:sp>
          <p:sp>
            <p:nvSpPr>
              <p:cNvPr id="66" name="Rectangle 65"/>
              <p:cNvSpPr/>
              <p:nvPr/>
            </p:nvSpPr>
            <p:spPr>
              <a:xfrm>
                <a:off x="887286" y="5557085"/>
                <a:ext cx="1498600" cy="588963"/>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pPr>
                <a:r>
                  <a:rPr lang="en-US" sz="2000" b="1" dirty="0" smtClean="0">
                    <a:solidFill>
                      <a:schemeClr val="tx1"/>
                    </a:solidFill>
                  </a:rPr>
                  <a:t>Target-limits</a:t>
                </a:r>
                <a:endParaRPr lang="th-TH" sz="2000" b="1" dirty="0">
                  <a:solidFill>
                    <a:schemeClr val="tx1"/>
                  </a:solidFill>
                </a:endParaRPr>
              </a:p>
            </p:txBody>
          </p:sp>
          <p:sp>
            <p:nvSpPr>
              <p:cNvPr id="67" name="Rectangle 66"/>
              <p:cNvSpPr/>
              <p:nvPr/>
            </p:nvSpPr>
            <p:spPr>
              <a:xfrm>
                <a:off x="2587300" y="5580508"/>
                <a:ext cx="1494874" cy="557212"/>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pPr>
                <a:r>
                  <a:rPr lang="en-US" sz="2000" b="1">
                    <a:solidFill>
                      <a:schemeClr val="tx1"/>
                    </a:solidFill>
                  </a:rPr>
                  <a:t>Target-limits</a:t>
                </a:r>
                <a:endParaRPr lang="th-TH" sz="2000" b="1" dirty="0">
                  <a:solidFill>
                    <a:schemeClr val="tx1"/>
                  </a:solidFill>
                </a:endParaRPr>
              </a:p>
            </p:txBody>
          </p:sp>
          <p:sp>
            <p:nvSpPr>
              <p:cNvPr id="68" name="Rectangle 67"/>
              <p:cNvSpPr/>
              <p:nvPr/>
            </p:nvSpPr>
            <p:spPr>
              <a:xfrm>
                <a:off x="4562620" y="5593651"/>
                <a:ext cx="1497354" cy="530225"/>
              </a:xfrm>
              <a:prstGeom prst="rect">
                <a:avLst/>
              </a:prstGeom>
              <a:gradFill>
                <a:gsLst>
                  <a:gs pos="0">
                    <a:schemeClr val="accent5">
                      <a:lumMod val="60000"/>
                      <a:lumOff val="40000"/>
                    </a:schemeClr>
                  </a:gs>
                  <a:gs pos="100000">
                    <a:schemeClr val="accent1">
                      <a:lumMod val="20000"/>
                      <a:lumOff val="80000"/>
                    </a:schemeClr>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pPr>
                <a:r>
                  <a:rPr lang="en-US" sz="2000" b="1" smtClean="0">
                    <a:solidFill>
                      <a:schemeClr val="tx1"/>
                    </a:solidFill>
                  </a:rPr>
                  <a:t>Target-limits</a:t>
                </a:r>
                <a:endParaRPr lang="th-TH" sz="2000" b="1" dirty="0">
                  <a:solidFill>
                    <a:schemeClr val="tx1"/>
                  </a:solidFill>
                </a:endParaRPr>
              </a:p>
            </p:txBody>
          </p:sp>
          <p:sp>
            <p:nvSpPr>
              <p:cNvPr id="69" name="Rectangle 68"/>
              <p:cNvSpPr/>
              <p:nvPr/>
            </p:nvSpPr>
            <p:spPr>
              <a:xfrm>
                <a:off x="6713408" y="5594196"/>
                <a:ext cx="1533203" cy="503238"/>
              </a:xfrm>
              <a:prstGeom prst="rect">
                <a:avLst/>
              </a:prstGeom>
              <a:solidFill>
                <a:srgbClr val="FF8AD8"/>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sz="2000" b="1" smtClean="0">
                    <a:solidFill>
                      <a:schemeClr val="tx1"/>
                    </a:solidFill>
                  </a:rPr>
                  <a:t>Target-limits</a:t>
                </a:r>
                <a:endParaRPr lang="th-TH" sz="2000" b="1" dirty="0">
                  <a:solidFill>
                    <a:schemeClr val="tx1"/>
                  </a:solidFill>
                </a:endParaRPr>
              </a:p>
            </p:txBody>
          </p:sp>
        </p:grpSp>
      </p:grpSp>
    </p:spTree>
    <p:extLst>
      <p:ext uri="{BB962C8B-B14F-4D97-AF65-F5344CB8AC3E}">
        <p14:creationId xmlns:p14="http://schemas.microsoft.com/office/powerpoint/2010/main" val="1136201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50" y="1349298"/>
            <a:ext cx="9163050" cy="5088015"/>
          </a:xfrm>
          <a:prstGeom prst="rect">
            <a:avLst/>
          </a:prstGeom>
          <a:solidFill>
            <a:srgbClr val="FAE6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Title 6"/>
          <p:cNvSpPr>
            <a:spLocks noGrp="1"/>
          </p:cNvSpPr>
          <p:nvPr>
            <p:ph type="title"/>
          </p:nvPr>
        </p:nvSpPr>
        <p:spPr/>
        <p:txBody>
          <a:bodyPr>
            <a:normAutofit/>
          </a:bodyPr>
          <a:lstStyle/>
          <a:p>
            <a:r>
              <a:rPr lang="en-US" altLang="en-US" dirty="0">
                <a:solidFill>
                  <a:srgbClr val="2E75B6"/>
                </a:solidFill>
              </a:rPr>
              <a:t>In your groups</a:t>
            </a:r>
            <a:endParaRPr lang="en-GB" dirty="0"/>
          </a:p>
        </p:txBody>
      </p:sp>
      <p:sp>
        <p:nvSpPr>
          <p:cNvPr id="8" name="Content Placeholder 7"/>
          <p:cNvSpPr>
            <a:spLocks noGrp="1"/>
          </p:cNvSpPr>
          <p:nvPr>
            <p:ph idx="1"/>
          </p:nvPr>
        </p:nvSpPr>
        <p:spPr>
          <a:xfrm>
            <a:off x="628650" y="2285225"/>
            <a:ext cx="7886700" cy="4104357"/>
          </a:xfrm>
        </p:spPr>
        <p:txBody>
          <a:bodyPr>
            <a:normAutofit fontScale="92500" lnSpcReduction="20000"/>
          </a:bodyPr>
          <a:lstStyle/>
          <a:p>
            <a:pPr marL="514350" indent="-514350">
              <a:buFont typeface="+mj-lt"/>
              <a:buAutoNum type="arabicPeriod"/>
              <a:defRPr/>
            </a:pPr>
            <a:r>
              <a:rPr lang="en-GB" dirty="0"/>
              <a:t>Choose 4 core problem/causes that were categorized as hi/hi (2 ecological (1 fish &amp; 1 environmental)); (1 human &amp; 1 governance).</a:t>
            </a:r>
          </a:p>
          <a:p>
            <a:pPr marL="514350" indent="-514350">
              <a:buFont typeface="+mj-lt"/>
              <a:buAutoNum type="arabicPeriod"/>
              <a:defRPr/>
            </a:pPr>
            <a:r>
              <a:rPr lang="en-GB" dirty="0"/>
              <a:t>Develop a management objective for each core problem </a:t>
            </a:r>
          </a:p>
          <a:p>
            <a:pPr marL="514350" indent="-514350">
              <a:buFont typeface="+mj-lt"/>
              <a:buAutoNum type="arabicPeriod"/>
              <a:defRPr/>
            </a:pPr>
            <a:r>
              <a:rPr lang="en-GB" dirty="0"/>
              <a:t>Select indicator(s) and </a:t>
            </a:r>
            <a:r>
              <a:rPr lang="en-GB" dirty="0" smtClean="0"/>
              <a:t>target(s)/limit(s) </a:t>
            </a:r>
            <a:r>
              <a:rPr lang="en-GB" dirty="0"/>
              <a:t>for each management objective </a:t>
            </a:r>
          </a:p>
          <a:p>
            <a:pPr marL="0" indent="0">
              <a:buNone/>
              <a:defRPr/>
            </a:pPr>
            <a:r>
              <a:rPr lang="en-GB" sz="2400" dirty="0"/>
              <a:t>		</a:t>
            </a:r>
            <a:r>
              <a:rPr lang="en-GB" sz="2400" b="1" dirty="0"/>
              <a:t>Core problem/cause:</a:t>
            </a:r>
          </a:p>
          <a:p>
            <a:pPr marL="0" indent="0">
              <a:buNone/>
              <a:defRPr/>
            </a:pPr>
            <a:r>
              <a:rPr lang="en-GB" sz="2400" b="1" dirty="0"/>
              <a:t>		Objective:	</a:t>
            </a:r>
          </a:p>
          <a:p>
            <a:pPr marL="0" indent="0">
              <a:buNone/>
              <a:defRPr/>
            </a:pPr>
            <a:r>
              <a:rPr lang="en-GB" sz="2400" b="1" dirty="0"/>
              <a:t>		Indicator:</a:t>
            </a:r>
          </a:p>
          <a:p>
            <a:pPr marL="0" indent="0">
              <a:buNone/>
              <a:defRPr/>
            </a:pPr>
            <a:r>
              <a:rPr lang="en-GB" sz="2400" b="1" dirty="0"/>
              <a:t>		</a:t>
            </a:r>
            <a:r>
              <a:rPr lang="en-GB" sz="2400" b="1" dirty="0" smtClean="0"/>
              <a:t>Target:</a:t>
            </a:r>
          </a:p>
          <a:p>
            <a:pPr marL="0" indent="0">
              <a:buNone/>
              <a:defRPr/>
            </a:pPr>
            <a:r>
              <a:rPr lang="en-GB" sz="2400" b="1" dirty="0" smtClean="0"/>
              <a:t>		Limit:</a:t>
            </a:r>
          </a:p>
          <a:p>
            <a:pPr marL="0" indent="0">
              <a:buNone/>
              <a:defRPr/>
            </a:pPr>
            <a:endParaRPr lang="en-GB" sz="2400" b="1" dirty="0"/>
          </a:p>
          <a:p>
            <a:endParaRPr lang="en-GB" dirty="0"/>
          </a:p>
        </p:txBody>
      </p:sp>
      <p:sp>
        <p:nvSpPr>
          <p:cNvPr id="2" name="Slide Number Placeholder 1"/>
          <p:cNvSpPr>
            <a:spLocks noGrp="1"/>
          </p:cNvSpPr>
          <p:nvPr>
            <p:ph type="sldNum" sz="quarter" idx="12"/>
          </p:nvPr>
        </p:nvSpPr>
        <p:spPr/>
        <p:txBody>
          <a:bodyPr/>
          <a:lstStyle/>
          <a:p>
            <a:fld id="{9C9FB744-6D96-42AD-8134-B53D5656793E}" type="slidenum">
              <a:rPr lang="en-GB" smtClean="0"/>
              <a:pPr/>
              <a:t>24</a:t>
            </a:fld>
            <a:endParaRPr lang="en-GB" dirty="0"/>
          </a:p>
        </p:txBody>
      </p:sp>
    </p:spTree>
    <p:extLst>
      <p:ext uri="{BB962C8B-B14F-4D97-AF65-F5344CB8AC3E}">
        <p14:creationId xmlns:p14="http://schemas.microsoft.com/office/powerpoint/2010/main" val="3095631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Session Objectives</a:t>
            </a:r>
            <a:endParaRPr lang="en-GB" dirty="0"/>
          </a:p>
        </p:txBody>
      </p:sp>
      <p:sp>
        <p:nvSpPr>
          <p:cNvPr id="6" name="Content Placeholder 5"/>
          <p:cNvSpPr>
            <a:spLocks noGrp="1"/>
          </p:cNvSpPr>
          <p:nvPr>
            <p:ph idx="1"/>
          </p:nvPr>
        </p:nvSpPr>
        <p:spPr>
          <a:xfrm>
            <a:off x="628650" y="2743200"/>
            <a:ext cx="7886700" cy="3433762"/>
          </a:xfrm>
        </p:spPr>
        <p:txBody>
          <a:bodyPr/>
          <a:lstStyle/>
          <a:p>
            <a:pPr marL="0" indent="0">
              <a:buNone/>
            </a:pPr>
            <a:r>
              <a:rPr lang="en-US" altLang="en-US" b="1" dirty="0"/>
              <a:t>After this session you will be able to:</a:t>
            </a:r>
          </a:p>
          <a:p>
            <a:pPr marL="0" indent="0">
              <a:buNone/>
            </a:pPr>
            <a:endParaRPr lang="en-US" altLang="en-US" b="1" dirty="0"/>
          </a:p>
          <a:p>
            <a:r>
              <a:rPr lang="en-GB" altLang="en-US" dirty="0"/>
              <a:t>Develop management objectives</a:t>
            </a:r>
          </a:p>
          <a:p>
            <a:r>
              <a:rPr lang="en-GB" altLang="en-US" dirty="0"/>
              <a:t>Develop indicators and </a:t>
            </a:r>
            <a:r>
              <a:rPr lang="en-GB" altLang="en-US" dirty="0" smtClean="0"/>
              <a:t>targets </a:t>
            </a:r>
            <a:r>
              <a:rPr lang="en-GB" altLang="en-US" dirty="0"/>
              <a:t>related to the objectives </a:t>
            </a:r>
          </a:p>
          <a:p>
            <a:endParaRPr lang="en-US" altLang="en-US" dirty="0"/>
          </a:p>
        </p:txBody>
      </p:sp>
      <p:sp>
        <p:nvSpPr>
          <p:cNvPr id="2" name="Slide Number Placeholder 1"/>
          <p:cNvSpPr>
            <a:spLocks noGrp="1"/>
          </p:cNvSpPr>
          <p:nvPr>
            <p:ph type="sldNum" sz="quarter" idx="12"/>
          </p:nvPr>
        </p:nvSpPr>
        <p:spPr/>
        <p:txBody>
          <a:bodyPr/>
          <a:lstStyle/>
          <a:p>
            <a:fld id="{2244EDDE-A91D-4F4F-8AC8-19298CCDCDF4}" type="slidenum">
              <a:rPr lang="en-GB" smtClean="0"/>
              <a:pPr/>
              <a:t>3</a:t>
            </a:fld>
            <a:endParaRPr lang="en-GB" dirty="0"/>
          </a:p>
        </p:txBody>
      </p:sp>
    </p:spTree>
    <p:extLst>
      <p:ext uri="{BB962C8B-B14F-4D97-AF65-F5344CB8AC3E}">
        <p14:creationId xmlns:p14="http://schemas.microsoft.com/office/powerpoint/2010/main" val="3944190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4131" y="1602830"/>
            <a:ext cx="7389346" cy="46129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3"/>
          <p:cNvSpPr>
            <a:spLocks noGrp="1"/>
          </p:cNvSpPr>
          <p:nvPr>
            <p:ph type="title"/>
          </p:nvPr>
        </p:nvSpPr>
        <p:spPr>
          <a:xfrm>
            <a:off x="628650" y="1488551"/>
            <a:ext cx="2305936" cy="2030826"/>
          </a:xfrm>
        </p:spPr>
        <p:txBody>
          <a:bodyPr>
            <a:normAutofit/>
          </a:bodyPr>
          <a:lstStyle/>
          <a:p>
            <a:r>
              <a:rPr lang="en-US" altLang="en-US" dirty="0">
                <a:solidFill>
                  <a:srgbClr val="2E75B6"/>
                </a:solidFill>
              </a:rPr>
              <a:t>Building the EAFm Plan</a:t>
            </a:r>
            <a:endParaRPr lang="en-GB" dirty="0"/>
          </a:p>
        </p:txBody>
      </p:sp>
      <p:sp>
        <p:nvSpPr>
          <p:cNvPr id="2" name="Slide Number Placeholder 1"/>
          <p:cNvSpPr>
            <a:spLocks noGrp="1"/>
          </p:cNvSpPr>
          <p:nvPr>
            <p:ph type="sldNum" sz="quarter" idx="12"/>
          </p:nvPr>
        </p:nvSpPr>
        <p:spPr/>
        <p:txBody>
          <a:bodyPr/>
          <a:lstStyle/>
          <a:p>
            <a:fld id="{2244EDDE-A91D-4F4F-8AC8-19298CCDCDF4}" type="slidenum">
              <a:rPr lang="en-GB" smtClean="0"/>
              <a:pPr/>
              <a:t>4</a:t>
            </a:fld>
            <a:endParaRPr lang="en-GB" dirty="0"/>
          </a:p>
        </p:txBody>
      </p:sp>
    </p:spTree>
    <p:extLst>
      <p:ext uri="{BB962C8B-B14F-4D97-AF65-F5344CB8AC3E}">
        <p14:creationId xmlns:p14="http://schemas.microsoft.com/office/powerpoint/2010/main" val="1389056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en-US" dirty="0">
                <a:solidFill>
                  <a:srgbClr val="2E75B6"/>
                </a:solidFill>
              </a:rPr>
              <a:t>3.1 Developing Objectives</a:t>
            </a:r>
            <a:endParaRPr lang="en-GB" dirty="0"/>
          </a:p>
        </p:txBody>
      </p:sp>
      <p:sp>
        <p:nvSpPr>
          <p:cNvPr id="3" name="Slide Number Placeholder 2"/>
          <p:cNvSpPr>
            <a:spLocks noGrp="1"/>
          </p:cNvSpPr>
          <p:nvPr>
            <p:ph type="sldNum" sz="quarter" idx="12"/>
          </p:nvPr>
        </p:nvSpPr>
        <p:spPr/>
        <p:txBody>
          <a:bodyPr/>
          <a:lstStyle/>
          <a:p>
            <a:fld id="{2244EDDE-A91D-4F4F-8AC8-19298CCDCDF4}" type="slidenum">
              <a:rPr lang="en-GB" smtClean="0"/>
              <a:pPr/>
              <a:t>5</a:t>
            </a:fld>
            <a:endParaRPr lang="en-GB" dirty="0"/>
          </a:p>
        </p:txBody>
      </p:sp>
      <p:sp>
        <p:nvSpPr>
          <p:cNvPr id="9" name="AutoShape 7"/>
          <p:cNvSpPr>
            <a:spLocks noChangeArrowheads="1"/>
          </p:cNvSpPr>
          <p:nvPr/>
        </p:nvSpPr>
        <p:spPr bwMode="auto">
          <a:xfrm>
            <a:off x="199691" y="2280302"/>
            <a:ext cx="5784850" cy="1733550"/>
          </a:xfrm>
          <a:prstGeom prst="rightArrow">
            <a:avLst>
              <a:gd name="adj1" fmla="val 50000"/>
              <a:gd name="adj2" fmla="val 28944"/>
            </a:avLst>
          </a:prstGeom>
          <a:solidFill>
            <a:schemeClr val="accent4">
              <a:lumMod val="60000"/>
              <a:lumOff val="40000"/>
            </a:schemeClr>
          </a:solidFill>
          <a:ln w="9525">
            <a:noFill/>
            <a:miter lim="800000"/>
            <a:headEnd/>
            <a:tailEnd/>
          </a:ln>
          <a:effectLst>
            <a:outerShdw blurRad="50800" dist="38100" dir="2700000" algn="tl" rotWithShape="0">
              <a:prstClr val="black">
                <a:alpha val="40000"/>
              </a:prstClr>
            </a:outerShdw>
          </a:effectLst>
        </p:spPr>
        <p:txBody>
          <a:bodyPr wrap="none" anchor="ct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fontAlgn="auto" hangingPunct="1">
              <a:spcBef>
                <a:spcPts val="0"/>
              </a:spcBef>
              <a:spcAft>
                <a:spcPts val="0"/>
              </a:spcAft>
              <a:defRPr/>
            </a:pPr>
            <a:endParaRPr lang="en-US" dirty="0">
              <a:solidFill>
                <a:schemeClr val="accent4">
                  <a:lumMod val="75000"/>
                </a:schemeClr>
              </a:solidFill>
              <a:latin typeface="+mn-lt"/>
              <a:cs typeface="+mn-cs"/>
            </a:endParaRPr>
          </a:p>
        </p:txBody>
      </p:sp>
      <p:sp>
        <p:nvSpPr>
          <p:cNvPr id="10" name="TextBox 9"/>
          <p:cNvSpPr txBox="1">
            <a:spLocks/>
          </p:cNvSpPr>
          <p:nvPr/>
        </p:nvSpPr>
        <p:spPr bwMode="auto">
          <a:xfrm>
            <a:off x="368969" y="2760579"/>
            <a:ext cx="5181600" cy="65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nSpc>
                <a:spcPts val="2500"/>
              </a:lnSpc>
              <a:spcBef>
                <a:spcPct val="20000"/>
              </a:spcBef>
              <a:buFont typeface="Myriad Pro" panose="020B0503030403020204" pitchFamily="34" charset="0"/>
              <a:buNone/>
            </a:pPr>
            <a:r>
              <a:rPr lang="en-GB" altLang="en-US" sz="2800" b="1" dirty="0">
                <a:latin typeface="+mn-lt"/>
              </a:rPr>
              <a:t>Priority problem (core problem)</a:t>
            </a:r>
          </a:p>
        </p:txBody>
      </p:sp>
      <p:sp>
        <p:nvSpPr>
          <p:cNvPr id="13" name="TextBox 12"/>
          <p:cNvSpPr txBox="1">
            <a:spLocks/>
          </p:cNvSpPr>
          <p:nvPr/>
        </p:nvSpPr>
        <p:spPr>
          <a:xfrm>
            <a:off x="6153819" y="2628292"/>
            <a:ext cx="3106738" cy="1100595"/>
          </a:xfrm>
          <a:prstGeom prst="rect">
            <a:avLst/>
          </a:prstGeom>
        </p:spPr>
        <p:txBody>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indent="0">
              <a:buFont typeface="Myriad Pro" pitchFamily="34" charset="0"/>
              <a:buNone/>
              <a:defRPr/>
            </a:pPr>
            <a:r>
              <a:rPr lang="en-GB" sz="3000" b="1" dirty="0">
                <a:latin typeface="+mn-lt"/>
              </a:rPr>
              <a:t>Management</a:t>
            </a:r>
            <a:r>
              <a:rPr lang="en-GB" sz="3000" b="1" i="1" dirty="0">
                <a:latin typeface="+mn-lt"/>
              </a:rPr>
              <a:t/>
            </a:r>
            <a:br>
              <a:rPr lang="en-GB" sz="3000" b="1" i="1" dirty="0">
                <a:latin typeface="+mn-lt"/>
              </a:rPr>
            </a:br>
            <a:r>
              <a:rPr lang="en-GB" sz="3000" dirty="0">
                <a:latin typeface="+mn-lt"/>
              </a:rPr>
              <a:t>objective</a:t>
            </a:r>
          </a:p>
          <a:p>
            <a:pPr>
              <a:defRPr/>
            </a:pPr>
            <a:endParaRPr lang="en-GB" dirty="0">
              <a:latin typeface="+mn-lt"/>
            </a:endParaRPr>
          </a:p>
        </p:txBody>
      </p:sp>
      <p:sp>
        <p:nvSpPr>
          <p:cNvPr id="14" name="AutoShape 8"/>
          <p:cNvSpPr>
            <a:spLocks noChangeArrowheads="1"/>
          </p:cNvSpPr>
          <p:nvPr/>
        </p:nvSpPr>
        <p:spPr bwMode="auto">
          <a:xfrm>
            <a:off x="1039391" y="4115154"/>
            <a:ext cx="7345657" cy="2179319"/>
          </a:xfrm>
          <a:prstGeom prst="roundRect">
            <a:avLst>
              <a:gd name="adj" fmla="val 16667"/>
            </a:avLst>
          </a:prstGeom>
          <a:solidFill>
            <a:schemeClr val="accent6">
              <a:lumMod val="60000"/>
              <a:lumOff val="40000"/>
            </a:schemeClr>
          </a:solidFill>
          <a:ln>
            <a:noFill/>
          </a:ln>
          <a:extLst/>
        </p:spPr>
        <p:txBody>
          <a:bodyPr wrap="none" lIns="91436" tIns="45718" rIns="91436" bIns="45718" anchor="ct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r>
              <a:rPr lang="en-GB" altLang="en-US" sz="3600" b="1" dirty="0">
                <a:solidFill>
                  <a:srgbClr val="0000BA"/>
                </a:solidFill>
                <a:latin typeface="+mn-lt"/>
              </a:rPr>
              <a:t>Ask:</a:t>
            </a:r>
          </a:p>
          <a:p>
            <a:pPr algn="ctr" eaLnBrk="1" hangingPunct="1"/>
            <a:r>
              <a:rPr lang="en-GB" altLang="en-US" sz="3600" dirty="0">
                <a:latin typeface="+mn-lt"/>
              </a:rPr>
              <a:t>For this problem: what do you </a:t>
            </a:r>
          </a:p>
          <a:p>
            <a:pPr algn="ctr" eaLnBrk="1" hangingPunct="1"/>
            <a:r>
              <a:rPr lang="en-GB" altLang="en-US" sz="3600" dirty="0">
                <a:latin typeface="+mn-lt"/>
              </a:rPr>
              <a:t> want to achieve?</a:t>
            </a:r>
          </a:p>
          <a:p>
            <a:pPr algn="ctr" eaLnBrk="1" hangingPunct="1"/>
            <a:endParaRPr lang="en-GB" altLang="en-US" sz="2400" dirty="0">
              <a:latin typeface="+mn-lt"/>
            </a:endParaRPr>
          </a:p>
        </p:txBody>
      </p:sp>
    </p:spTree>
    <p:extLst>
      <p:ext uri="{BB962C8B-B14F-4D97-AF65-F5344CB8AC3E}">
        <p14:creationId xmlns:p14="http://schemas.microsoft.com/office/powerpoint/2010/main" val="192329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898178" y="2532014"/>
            <a:ext cx="3873086" cy="1318834"/>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GB" sz="2800" dirty="0">
                <a:solidFill>
                  <a:schemeClr val="tx1"/>
                </a:solidFill>
              </a:rPr>
              <a:t>Achievable  through management actions</a:t>
            </a:r>
          </a:p>
        </p:txBody>
      </p:sp>
      <p:sp>
        <p:nvSpPr>
          <p:cNvPr id="4" name="Title 3"/>
          <p:cNvSpPr>
            <a:spLocks noGrp="1"/>
          </p:cNvSpPr>
          <p:nvPr>
            <p:ph type="title"/>
          </p:nvPr>
        </p:nvSpPr>
        <p:spPr>
          <a:xfrm>
            <a:off x="245299" y="1488551"/>
            <a:ext cx="8270051" cy="753473"/>
          </a:xfrm>
        </p:spPr>
        <p:txBody>
          <a:bodyPr>
            <a:normAutofit/>
          </a:bodyPr>
          <a:lstStyle/>
          <a:p>
            <a:r>
              <a:rPr lang="en-US" altLang="en-US" dirty="0">
                <a:solidFill>
                  <a:srgbClr val="2E75B6"/>
                </a:solidFill>
              </a:rPr>
              <a:t>Objectives</a:t>
            </a:r>
            <a:endParaRPr lang="en-GB" dirty="0"/>
          </a:p>
        </p:txBody>
      </p:sp>
      <p:sp>
        <p:nvSpPr>
          <p:cNvPr id="2" name="Slide Number Placeholder 1"/>
          <p:cNvSpPr>
            <a:spLocks noGrp="1"/>
          </p:cNvSpPr>
          <p:nvPr>
            <p:ph type="sldNum" sz="quarter" idx="12"/>
          </p:nvPr>
        </p:nvSpPr>
        <p:spPr/>
        <p:txBody>
          <a:bodyPr/>
          <a:lstStyle/>
          <a:p>
            <a:fld id="{2244EDDE-A91D-4F4F-8AC8-19298CCDCDF4}" type="slidenum">
              <a:rPr lang="en-GB" smtClean="0"/>
              <a:pPr/>
              <a:t>6</a:t>
            </a:fld>
            <a:endParaRPr lang="en-GB" dirty="0"/>
          </a:p>
        </p:txBody>
      </p:sp>
      <p:sp>
        <p:nvSpPr>
          <p:cNvPr id="30" name="Explosion 1 29"/>
          <p:cNvSpPr/>
          <p:nvPr/>
        </p:nvSpPr>
        <p:spPr>
          <a:xfrm>
            <a:off x="4898178" y="-606048"/>
            <a:ext cx="3941425" cy="3315310"/>
          </a:xfrm>
          <a:prstGeom prst="irregularSeal1">
            <a:avLst/>
          </a:prstGeom>
          <a:solidFill>
            <a:srgbClr val="FFE2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lnSpc>
                <a:spcPct val="80000"/>
              </a:lnSpc>
              <a:spcBef>
                <a:spcPts val="0"/>
              </a:spcBef>
              <a:spcAft>
                <a:spcPts val="0"/>
              </a:spcAft>
              <a:defRPr/>
            </a:pPr>
            <a:endParaRPr lang="en-GB" sz="2800" b="1" dirty="0">
              <a:solidFill>
                <a:schemeClr val="tx1"/>
              </a:solidFill>
            </a:endParaRPr>
          </a:p>
          <a:p>
            <a:pPr algn="ctr" eaLnBrk="1" fontAlgn="auto" hangingPunct="1">
              <a:lnSpc>
                <a:spcPct val="80000"/>
              </a:lnSpc>
              <a:spcBef>
                <a:spcPts val="0"/>
              </a:spcBef>
              <a:spcAft>
                <a:spcPts val="0"/>
              </a:spcAft>
              <a:defRPr/>
            </a:pPr>
            <a:r>
              <a:rPr lang="en-GB" sz="2800" b="1" dirty="0">
                <a:solidFill>
                  <a:schemeClr val="tx1"/>
                </a:solidFill>
              </a:rPr>
              <a:t>What you want to achieve!</a:t>
            </a:r>
          </a:p>
        </p:txBody>
      </p:sp>
      <p:sp>
        <p:nvSpPr>
          <p:cNvPr id="31" name="AutoShape 7"/>
          <p:cNvSpPr>
            <a:spLocks noChangeArrowheads="1"/>
          </p:cNvSpPr>
          <p:nvPr/>
        </p:nvSpPr>
        <p:spPr bwMode="auto">
          <a:xfrm>
            <a:off x="245299" y="2265236"/>
            <a:ext cx="4518819" cy="1661908"/>
          </a:xfrm>
          <a:prstGeom prst="rightArrow">
            <a:avLst>
              <a:gd name="adj1" fmla="val 50000"/>
              <a:gd name="adj2" fmla="val 28944"/>
            </a:avLst>
          </a:prstGeom>
          <a:solidFill>
            <a:schemeClr val="accent2">
              <a:lumMod val="40000"/>
              <a:lumOff val="60000"/>
            </a:schemeClr>
          </a:solidFill>
          <a:ln w="9525">
            <a:noFill/>
            <a:miter lim="800000"/>
            <a:headEnd/>
            <a:tailEnd/>
          </a:ln>
        </p:spPr>
        <p:txBody>
          <a:bodyPr wrap="none" anchor="ct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fontAlgn="auto" hangingPunct="1">
              <a:spcBef>
                <a:spcPts val="0"/>
              </a:spcBef>
              <a:spcAft>
                <a:spcPts val="0"/>
              </a:spcAft>
              <a:defRPr/>
            </a:pPr>
            <a:endParaRPr lang="en-US" dirty="0">
              <a:latin typeface="+mn-lt"/>
              <a:cs typeface="+mn-cs"/>
            </a:endParaRPr>
          </a:p>
        </p:txBody>
      </p:sp>
      <p:sp>
        <p:nvSpPr>
          <p:cNvPr id="33" name="TextBox 32"/>
          <p:cNvSpPr txBox="1">
            <a:spLocks/>
          </p:cNvSpPr>
          <p:nvPr/>
        </p:nvSpPr>
        <p:spPr bwMode="auto">
          <a:xfrm>
            <a:off x="106362" y="4391707"/>
            <a:ext cx="9037638" cy="2343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nSpc>
                <a:spcPts val="2500"/>
              </a:lnSpc>
              <a:spcBef>
                <a:spcPct val="20000"/>
              </a:spcBef>
              <a:buFont typeface="Myriad Pro" panose="020B0503030403020204" pitchFamily="34" charset="0"/>
              <a:buNone/>
            </a:pPr>
            <a:r>
              <a:rPr lang="en-GB" altLang="en-US" sz="3200" dirty="0">
                <a:latin typeface="+mn-lt"/>
              </a:rPr>
              <a:t> </a:t>
            </a:r>
            <a:r>
              <a:rPr lang="en-GB" altLang="en-US" sz="8000" b="1" dirty="0">
                <a:solidFill>
                  <a:srgbClr val="92D050"/>
                </a:solidFill>
                <a:latin typeface="+mn-lt"/>
                <a:sym typeface="Wingdings" panose="05000000000000000000" pitchFamily="2" charset="2"/>
              </a:rPr>
              <a:t></a:t>
            </a:r>
            <a:r>
              <a:rPr lang="en-GB" altLang="en-US" sz="2800" dirty="0">
                <a:latin typeface="+mn-lt"/>
                <a:sym typeface="Wingdings" panose="05000000000000000000" pitchFamily="2" charset="2"/>
              </a:rPr>
              <a:t>M</a:t>
            </a:r>
            <a:r>
              <a:rPr lang="en-GB" altLang="en-US" sz="2800" dirty="0">
                <a:latin typeface="+mn-lt"/>
              </a:rPr>
              <a:t>anagement Objective   = e.g. </a:t>
            </a:r>
            <a:r>
              <a:rPr lang="en-GB" altLang="en-US" sz="2400" dirty="0">
                <a:latin typeface="+mn-lt"/>
              </a:rPr>
              <a:t>Reduce the % of juvenile 											fish that  are caught</a:t>
            </a:r>
          </a:p>
          <a:p>
            <a:pPr>
              <a:lnSpc>
                <a:spcPct val="70000"/>
              </a:lnSpc>
              <a:spcBef>
                <a:spcPct val="20000"/>
              </a:spcBef>
              <a:buFont typeface="Myriad Pro" panose="020B0503030403020204" pitchFamily="34" charset="0"/>
              <a:buNone/>
            </a:pPr>
            <a:r>
              <a:rPr lang="en-GB" altLang="en-US" sz="6600" b="1" dirty="0">
                <a:solidFill>
                  <a:srgbClr val="FF0000"/>
                </a:solidFill>
                <a:latin typeface="+mn-lt"/>
                <a:sym typeface="Wingdings" panose="05000000000000000000" pitchFamily="2" charset="2"/>
              </a:rPr>
              <a:t></a:t>
            </a:r>
            <a:r>
              <a:rPr lang="en-GB" altLang="en-US" sz="2800" dirty="0">
                <a:latin typeface="+mn-lt"/>
                <a:sym typeface="Wingdings" panose="05000000000000000000" pitchFamily="2" charset="2"/>
              </a:rPr>
              <a:t>M</a:t>
            </a:r>
            <a:r>
              <a:rPr lang="en-GB" altLang="en-US" sz="2800" dirty="0">
                <a:latin typeface="+mn-lt"/>
              </a:rPr>
              <a:t>anagement Objective   =  e.g. </a:t>
            </a:r>
            <a:r>
              <a:rPr lang="en-GB" altLang="en-US" sz="2400" dirty="0">
                <a:latin typeface="+mn-lt"/>
              </a:rPr>
              <a:t>Improve the health of the 					        						ecosystem</a:t>
            </a:r>
          </a:p>
        </p:txBody>
      </p:sp>
      <p:sp>
        <p:nvSpPr>
          <p:cNvPr id="34" name="TextBox 33"/>
          <p:cNvSpPr txBox="1">
            <a:spLocks/>
          </p:cNvSpPr>
          <p:nvPr/>
        </p:nvSpPr>
        <p:spPr bwMode="auto">
          <a:xfrm>
            <a:off x="379359" y="2822375"/>
            <a:ext cx="4250697" cy="878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13" rIns="91425" bIns="45713"/>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Bef>
                <a:spcPct val="20000"/>
              </a:spcBef>
              <a:buFont typeface="Myriad Pro" panose="020B0503030403020204" pitchFamily="34" charset="0"/>
              <a:buNone/>
            </a:pPr>
            <a:r>
              <a:rPr lang="en-GB" altLang="en-US" sz="3000" b="1" dirty="0">
                <a:latin typeface="+mn-lt"/>
              </a:rPr>
              <a:t>Management objective</a:t>
            </a:r>
          </a:p>
        </p:txBody>
      </p:sp>
    </p:spTree>
    <p:extLst>
      <p:ext uri="{BB962C8B-B14F-4D97-AF65-F5344CB8AC3E}">
        <p14:creationId xmlns:p14="http://schemas.microsoft.com/office/powerpoint/2010/main" val="2500167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altLang="en-US" dirty="0"/>
              <a:t>3.2 What is an Indicator?</a:t>
            </a:r>
            <a:endParaRPr lang="en-GB" dirty="0"/>
          </a:p>
        </p:txBody>
      </p:sp>
      <p:sp>
        <p:nvSpPr>
          <p:cNvPr id="9" name="Content Placeholder 8"/>
          <p:cNvSpPr>
            <a:spLocks noGrp="1"/>
          </p:cNvSpPr>
          <p:nvPr>
            <p:ph idx="1"/>
          </p:nvPr>
        </p:nvSpPr>
        <p:spPr/>
        <p:txBody>
          <a:bodyPr/>
          <a:lstStyle/>
          <a:p>
            <a:pPr marL="0" indent="0">
              <a:buNone/>
            </a:pPr>
            <a:r>
              <a:rPr lang="en-US" dirty="0"/>
              <a:t>A measure of the current status at one point in time </a:t>
            </a:r>
          </a:p>
          <a:p>
            <a:pPr marL="457200" lvl="1" indent="0">
              <a:buNone/>
            </a:pPr>
            <a:r>
              <a:rPr lang="en-US" dirty="0"/>
              <a:t>e.g. temperature, number of fish, area of conservation zone</a:t>
            </a:r>
          </a:p>
          <a:p>
            <a:endParaRPr lang="en-GB" dirty="0"/>
          </a:p>
        </p:txBody>
      </p:sp>
      <p:sp>
        <p:nvSpPr>
          <p:cNvPr id="2" name="Slide Number Placeholder 1"/>
          <p:cNvSpPr>
            <a:spLocks noGrp="1"/>
          </p:cNvSpPr>
          <p:nvPr>
            <p:ph type="sldNum" sz="quarter" idx="12"/>
          </p:nvPr>
        </p:nvSpPr>
        <p:spPr/>
        <p:txBody>
          <a:bodyPr/>
          <a:lstStyle/>
          <a:p>
            <a:fld id="{2244EDDE-A91D-4F4F-8AC8-19298CCDCDF4}" type="slidenum">
              <a:rPr lang="en-GB" smtClean="0"/>
              <a:pPr/>
              <a:t>7</a:t>
            </a:fld>
            <a:endParaRPr lang="en-GB" dirty="0"/>
          </a:p>
        </p:txBody>
      </p:sp>
      <p:sp>
        <p:nvSpPr>
          <p:cNvPr id="7" name="Rounded Rectangle 6"/>
          <p:cNvSpPr/>
          <p:nvPr/>
        </p:nvSpPr>
        <p:spPr>
          <a:xfrm>
            <a:off x="628650" y="4097178"/>
            <a:ext cx="7986713" cy="123206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eaLnBrk="1" hangingPunct="1"/>
            <a:r>
              <a:rPr lang="en-AU" altLang="en-US" sz="3200" b="1" dirty="0">
                <a:solidFill>
                  <a:schemeClr val="accent1">
                    <a:lumMod val="50000"/>
                  </a:schemeClr>
                </a:solidFill>
              </a:rPr>
              <a:t>An indicator </a:t>
            </a:r>
            <a:r>
              <a:rPr lang="en-AU" altLang="en-US" sz="3200" b="1" u="sng" dirty="0">
                <a:solidFill>
                  <a:schemeClr val="accent1">
                    <a:lumMod val="50000"/>
                  </a:schemeClr>
                </a:solidFill>
              </a:rPr>
              <a:t>must be </a:t>
            </a:r>
            <a:r>
              <a:rPr lang="en-AU" altLang="en-US" sz="3200" b="1" dirty="0">
                <a:solidFill>
                  <a:schemeClr val="accent1">
                    <a:lumMod val="50000"/>
                  </a:schemeClr>
                </a:solidFill>
              </a:rPr>
              <a:t>linked to the objective</a:t>
            </a:r>
          </a:p>
        </p:txBody>
      </p:sp>
    </p:spTree>
    <p:extLst>
      <p:ext uri="{BB962C8B-B14F-4D97-AF65-F5344CB8AC3E}">
        <p14:creationId xmlns:p14="http://schemas.microsoft.com/office/powerpoint/2010/main" val="2398742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txBox="1">
            <a:spLocks/>
          </p:cNvSpPr>
          <p:nvPr/>
        </p:nvSpPr>
        <p:spPr bwMode="auto">
          <a:xfrm>
            <a:off x="-3170582" y="-232425"/>
            <a:ext cx="8706678" cy="963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4800" b="1" dirty="0">
              <a:solidFill>
                <a:srgbClr val="0000BA"/>
              </a:solidFill>
              <a:latin typeface="Myriad Pro" pitchFamily="34" charset="0"/>
            </a:endParaRPr>
          </a:p>
        </p:txBody>
      </p:sp>
      <p:sp>
        <p:nvSpPr>
          <p:cNvPr id="4" name="Title 3"/>
          <p:cNvSpPr>
            <a:spLocks noGrp="1"/>
          </p:cNvSpPr>
          <p:nvPr>
            <p:ph type="title"/>
          </p:nvPr>
        </p:nvSpPr>
        <p:spPr>
          <a:xfrm>
            <a:off x="257175" y="1499184"/>
            <a:ext cx="8258175" cy="753473"/>
          </a:xfrm>
        </p:spPr>
        <p:txBody>
          <a:bodyPr>
            <a:normAutofit/>
          </a:bodyPr>
          <a:lstStyle/>
          <a:p>
            <a:r>
              <a:rPr lang="en-US" altLang="en-US" dirty="0">
                <a:solidFill>
                  <a:srgbClr val="2E75B6"/>
                </a:solidFill>
              </a:rPr>
              <a:t>Ecological (Fishery) Example</a:t>
            </a:r>
            <a:endParaRPr lang="en-GB" dirty="0"/>
          </a:p>
        </p:txBody>
      </p:sp>
      <p:sp>
        <p:nvSpPr>
          <p:cNvPr id="2" name="Slide Number Placeholder 1"/>
          <p:cNvSpPr>
            <a:spLocks noGrp="1"/>
          </p:cNvSpPr>
          <p:nvPr>
            <p:ph type="sldNum" sz="quarter" idx="12"/>
          </p:nvPr>
        </p:nvSpPr>
        <p:spPr/>
        <p:txBody>
          <a:bodyPr/>
          <a:lstStyle/>
          <a:p>
            <a:fld id="{2244EDDE-A91D-4F4F-8AC8-19298CCDCDF4}" type="slidenum">
              <a:rPr lang="en-GB" smtClean="0"/>
              <a:pPr/>
              <a:t>8</a:t>
            </a:fld>
            <a:endParaRPr lang="en-GB" dirty="0"/>
          </a:p>
        </p:txBody>
      </p:sp>
      <p:graphicFrame>
        <p:nvGraphicFramePr>
          <p:cNvPr id="9" name="Diagram 8"/>
          <p:cNvGraphicFramePr/>
          <p:nvPr>
            <p:extLst>
              <p:ext uri="{D42A27DB-BD31-4B8C-83A1-F6EECF244321}">
                <p14:modId xmlns:p14="http://schemas.microsoft.com/office/powerpoint/2010/main" val="2939184435"/>
              </p:ext>
            </p:extLst>
          </p:nvPr>
        </p:nvGraphicFramePr>
        <p:xfrm>
          <a:off x="0" y="2447647"/>
          <a:ext cx="9054846" cy="3856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5045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0038" y="1488551"/>
            <a:ext cx="8215312" cy="753473"/>
          </a:xfrm>
        </p:spPr>
        <p:txBody>
          <a:bodyPr>
            <a:normAutofit/>
          </a:bodyPr>
          <a:lstStyle/>
          <a:p>
            <a:r>
              <a:rPr lang="en-US" altLang="en-US" dirty="0">
                <a:solidFill>
                  <a:srgbClr val="2E75B6"/>
                </a:solidFill>
              </a:rPr>
              <a:t>Ecological (non fish) Example</a:t>
            </a:r>
            <a:endParaRPr lang="en-GB" dirty="0"/>
          </a:p>
        </p:txBody>
      </p:sp>
      <p:sp>
        <p:nvSpPr>
          <p:cNvPr id="4" name="Slide Number Placeholder 3"/>
          <p:cNvSpPr>
            <a:spLocks noGrp="1"/>
          </p:cNvSpPr>
          <p:nvPr>
            <p:ph type="sldNum" sz="quarter" idx="12"/>
          </p:nvPr>
        </p:nvSpPr>
        <p:spPr/>
        <p:txBody>
          <a:bodyPr/>
          <a:lstStyle/>
          <a:p>
            <a:fld id="{2244EDDE-A91D-4F4F-8AC8-19298CCDCDF4}" type="slidenum">
              <a:rPr lang="en-GB" smtClean="0"/>
              <a:pPr/>
              <a:t>9</a:t>
            </a:fld>
            <a:endParaRPr lang="en-GB" dirty="0"/>
          </a:p>
        </p:txBody>
      </p:sp>
      <p:graphicFrame>
        <p:nvGraphicFramePr>
          <p:cNvPr id="9" name="Diagram 8"/>
          <p:cNvGraphicFramePr/>
          <p:nvPr>
            <p:extLst>
              <p:ext uri="{D42A27DB-BD31-4B8C-83A1-F6EECF244321}">
                <p14:modId xmlns:p14="http://schemas.microsoft.com/office/powerpoint/2010/main" val="654404817"/>
              </p:ext>
            </p:extLst>
          </p:nvPr>
        </p:nvGraphicFramePr>
        <p:xfrm>
          <a:off x="-96254" y="2197100"/>
          <a:ext cx="9195804" cy="4095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65406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959</TotalTime>
  <Words>2124</Words>
  <Application>Microsoft Office PowerPoint</Application>
  <PresentationFormat>On-screen Show (4:3)</PresentationFormat>
  <Paragraphs>263</Paragraphs>
  <Slides>24</Slides>
  <Notes>24</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Cambria</vt:lpstr>
      <vt:lpstr>Cordia New</vt:lpstr>
      <vt:lpstr>Mangal</vt:lpstr>
      <vt:lpstr>Myriad Pro</vt:lpstr>
      <vt:lpstr>Wingdings</vt:lpstr>
      <vt:lpstr>Office Theme</vt:lpstr>
      <vt:lpstr>PowerPoint Presentation</vt:lpstr>
      <vt:lpstr>PowerPoint Presentation</vt:lpstr>
      <vt:lpstr>Session Objectives</vt:lpstr>
      <vt:lpstr>Building the EAFm Plan</vt:lpstr>
      <vt:lpstr>3.1 Developing Objectives</vt:lpstr>
      <vt:lpstr>Objectives</vt:lpstr>
      <vt:lpstr>3.2 What is an Indicator?</vt:lpstr>
      <vt:lpstr>Ecological (Fishery) Example</vt:lpstr>
      <vt:lpstr>Ecological (non fish) Example</vt:lpstr>
      <vt:lpstr>Ecological (non fish) Example</vt:lpstr>
      <vt:lpstr>Social Example</vt:lpstr>
      <vt:lpstr>Social Example</vt:lpstr>
      <vt:lpstr>Governance Example</vt:lpstr>
      <vt:lpstr>Setting targets and limits for indicators</vt:lpstr>
      <vt:lpstr>Simple Example</vt:lpstr>
      <vt:lpstr>Example target &amp; limit: Riparian habitat area</vt:lpstr>
      <vt:lpstr>Data &amp; Information for Indicators &amp; Targets</vt:lpstr>
      <vt:lpstr>Indicators and Targets must be “SMART”…</vt:lpstr>
      <vt:lpstr>Key Data and Information Questions</vt:lpstr>
      <vt:lpstr>Involving Stakeholders (Participatory M&amp;E)</vt:lpstr>
      <vt:lpstr>EAFm Plan Outline</vt:lpstr>
      <vt:lpstr>Key Messages</vt:lpstr>
      <vt:lpstr>PowerPoint Presentation</vt:lpstr>
      <vt:lpstr>In your groups</vt:lpstr>
    </vt:vector>
  </TitlesOfParts>
  <Company>FAO of the 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FungeSmith, Simon (FIAF)</dc:creator>
  <cp:lastModifiedBy>Administrator 1</cp:lastModifiedBy>
  <cp:revision>126</cp:revision>
  <dcterms:created xsi:type="dcterms:W3CDTF">2018-07-03T11:34:35Z</dcterms:created>
  <dcterms:modified xsi:type="dcterms:W3CDTF">2020-01-05T17:36:13Z</dcterms:modified>
</cp:coreProperties>
</file>